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Lst>
  <p:sldSz cy="5143500" cx="9144000"/>
  <p:notesSz cx="6858000" cy="9144000"/>
  <p:embeddedFontLst>
    <p:embeddedFont>
      <p:font typeface="Gentium Book Basic"/>
      <p:regular r:id="rId14"/>
      <p:bold r:id="rId15"/>
      <p:italic r:id="rId16"/>
      <p:boldItalic r:id="rId17"/>
    </p:embeddedFont>
    <p:embeddedFont>
      <p:font typeface="Proxima Nova"/>
      <p:regular r:id="rId18"/>
      <p:bold r:id="rId19"/>
      <p:italic r:id="rId20"/>
      <p:boldItalic r:id="rId21"/>
    </p:embeddedFont>
    <p:embeddedFont>
      <p:font typeface="Montserrat"/>
      <p:regular r:id="rId22"/>
      <p:bold r:id="rId23"/>
      <p:italic r:id="rId24"/>
      <p:boldItalic r:id="rId25"/>
    </p:embeddedFont>
    <p:embeddedFont>
      <p:font typeface="Poppins"/>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2D200454-40CA-4A62-9FC3-DE9A4176ACB9}">
      <p15:notesGuideLst>
        <p15:guide id="1" orient="horz" pos="2880">
          <p15:clr>
            <a:srgbClr val="A4A3A4"/>
          </p15:clr>
        </p15:guide>
        <p15:guide id="2" pos="2160">
          <p15:clr>
            <a:srgbClr val="A4A3A4"/>
          </p15:clr>
        </p15:guide>
      </p15:notesGuideLst>
    </p:ext>
    <p:ext uri="http://customooxmlschemas.google.com/">
      <go:slidesCustomData xmlns:go="http://customooxmlschemas.google.com/" r:id="rId30" roundtripDataSignature="AMtx7miFTTgTwNJtEzuYWn7wRMakBnFt4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3B22DE7-BF05-4FFE-8E34-3934504EA318}">
  <a:tblStyle styleId="{F3B22DE7-BF05-4FFE-8E34-3934504EA31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30" Type="http://customschemas.google.com/relationships/presentationmetadata" Target="metadata"/><Relationship Id="rId20" Type="http://schemas.openxmlformats.org/officeDocument/2006/relationships/font" Target="fonts/ProximaNova-italic.fntdata"/><Relationship Id="rId22" Type="http://schemas.openxmlformats.org/officeDocument/2006/relationships/font" Target="fonts/Montserrat-regular.fntdata"/><Relationship Id="rId21" Type="http://schemas.openxmlformats.org/officeDocument/2006/relationships/font" Target="fonts/ProximaNova-boldItalic.fntdata"/><Relationship Id="rId24" Type="http://schemas.openxmlformats.org/officeDocument/2006/relationships/font" Target="fonts/Montserrat-italic.fntdata"/><Relationship Id="rId23" Type="http://schemas.openxmlformats.org/officeDocument/2006/relationships/font" Target="fonts/Montserrat-bold.fntdata"/><Relationship Id="rId26" Type="http://schemas.openxmlformats.org/officeDocument/2006/relationships/font" Target="fonts/Poppins-regular.fntdata"/><Relationship Id="rId25" Type="http://schemas.openxmlformats.org/officeDocument/2006/relationships/font" Target="fonts/Montserrat-boldItalic.fntdata"/><Relationship Id="rId28" Type="http://schemas.openxmlformats.org/officeDocument/2006/relationships/font" Target="fonts/Poppins-italic.fntdata"/><Relationship Id="rId27" Type="http://schemas.openxmlformats.org/officeDocument/2006/relationships/font" Target="fonts/Poppins-bold.fntdata"/><Relationship Id="rId29" Type="http://schemas.openxmlformats.org/officeDocument/2006/relationships/font" Target="fonts/Poppins-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font" Target="fonts/GentiumBookBasic-bold.fntdata"/><Relationship Id="rId14" Type="http://schemas.openxmlformats.org/officeDocument/2006/relationships/font" Target="fonts/GentiumBookBasic-regular.fntdata"/><Relationship Id="rId17" Type="http://schemas.openxmlformats.org/officeDocument/2006/relationships/font" Target="fonts/GentiumBookBasic-boldItalic.fntdata"/><Relationship Id="rId16" Type="http://schemas.openxmlformats.org/officeDocument/2006/relationships/font" Target="fonts/GentiumBookBasic-italic.fntdata"/><Relationship Id="rId19" Type="http://schemas.openxmlformats.org/officeDocument/2006/relationships/font" Target="fonts/ProximaNova-bold.fntdata"/><Relationship Id="rId18" Type="http://schemas.openxmlformats.org/officeDocument/2006/relationships/font" Target="fonts/ProximaNova-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2"/>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2"/>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hJXqO5nyTLBlQs9yjUbCDuZZ_L3sRIlu/view?usp=sharing"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br.org/2011/08/henry-ford-never-said-the-fast" TargetMode="External"/><Relationship Id="rId3" Type="http://schemas.openxmlformats.org/officeDocument/2006/relationships/hyperlink" Target="https://hairyelefante.medium.com/design-is-not-going-to-save-the-world-8985870471a5"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irbnb.design/anotherlen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zionandzion.com/how-to-conduct-empathy-interviews/" TargetMode="External"/><Relationship Id="rId3" Type="http://schemas.openxmlformats.org/officeDocument/2006/relationships/hyperlink" Target="https://uxdesign.cc/user-interviews-done-wrong-bb51b498a5f6" TargetMode="External"/><Relationship Id="rId4" Type="http://schemas.openxmlformats.org/officeDocument/2006/relationships/hyperlink" Target="https://library.gv.com/get-better-data-from-user-studies-16-interviewing-tips-328d305c3e37" TargetMode="External"/><Relationship Id="rId10" Type="http://schemas.openxmlformats.org/officeDocument/2006/relationships/hyperlink" Target="https://www.designkit.org/methods/the-five-whys" TargetMode="External"/><Relationship Id="rId9" Type="http://schemas.openxmlformats.org/officeDocument/2006/relationships/hyperlink" Target="https://www.youtube.com/watch?v=qAws7eXItMk" TargetMode="External"/><Relationship Id="rId5" Type="http://schemas.openxmlformats.org/officeDocument/2006/relationships/hyperlink" Target="https://youtu.be/5tVbFfGDQCk?t=282" TargetMode="External"/><Relationship Id="rId6" Type="http://schemas.openxmlformats.org/officeDocument/2006/relationships/hyperlink" Target="https://www.coursera.org/lecture/understanding-user-needs/3-1-sample-interview-s13MZ" TargetMode="External"/><Relationship Id="rId7" Type="http://schemas.openxmlformats.org/officeDocument/2006/relationships/hyperlink" Target="https://www.youtube.com/watch?v=4bXhFx3hkAg&amp;ab_channel=IDEOU" TargetMode="External"/><Relationship Id="rId8" Type="http://schemas.openxmlformats.org/officeDocument/2006/relationships/hyperlink" Target="https://www.youtube.com/watch?v=Cl9vMBFHIf0"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LAPuVI4OV_2FCpTSkjz3hOiPPvzNN8a8Ob2PVItVdTo/edit" TargetMode="External"/><Relationship Id="rId3" Type="http://schemas.openxmlformats.org/officeDocument/2006/relationships/hyperlink" Target="https://www.gida-global.org" TargetMode="External"/><Relationship Id="rId4" Type="http://schemas.openxmlformats.org/officeDocument/2006/relationships/hyperlink" Target="https://www.researchgate.net/publication/249007607_Estimating_Illegal_Resource_Use_at_a_Ugandan_Park_with_the_Randomized_Response_Technique#fullTextFileContent" TargetMode="External"/><Relationship Id="rId5" Type="http://schemas.openxmlformats.org/officeDocument/2006/relationships/hyperlink" Target="https://en.unesco.org/indigenous-peoples/policy"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3O2C2hFhYZ-f0lG2AppoufPWR7BQFNm7/view?usp=sharing"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p1: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There are a lot of diverging ideas about empathy in conservation. Here you may start to recognize and connect with you own attitudes towards conservation. Introspection can help you to see differing perspectives and foster empathy towards users. To what extent do you agree with these statements?</a:t>
            </a:r>
            <a:endParaRPr b="0"/>
          </a:p>
          <a:p>
            <a:pPr indent="0" lvl="0" marL="0" rtl="0" algn="l">
              <a:spcBef>
                <a:spcPts val="0"/>
              </a:spcBef>
              <a:spcAft>
                <a:spcPts val="0"/>
              </a:spcAft>
              <a:buNone/>
            </a:pPr>
            <a:br>
              <a:rPr b="0" lang="en-GB"/>
            </a:br>
            <a:r>
              <a:rPr b="0" lang="en-GB"/>
              <a:t>Instructions for the activity: </a:t>
            </a:r>
            <a:br>
              <a:rPr b="0" lang="en-GB"/>
            </a:br>
            <a:r>
              <a:rPr b="0" lang="en-GB"/>
              <a:t>1. </a:t>
            </a:r>
            <a:r>
              <a:rPr b="0" i="0" lang="en-GB" sz="1200" u="none" strike="noStrike">
                <a:solidFill>
                  <a:schemeClr val="dk1"/>
                </a:solidFill>
                <a:latin typeface="Calibri"/>
                <a:ea typeface="Calibri"/>
                <a:cs typeface="Calibri"/>
                <a:sym typeface="Calibri"/>
              </a:rPr>
              <a:t>Read the statement out loud, and then everyone will move to one side of the room or another depending on the extent to which you agree with the statement. </a:t>
            </a:r>
            <a:endParaRPr/>
          </a:p>
          <a:p>
            <a:pPr indent="0" lvl="0" marL="0" rtl="0" algn="l">
              <a:spcBef>
                <a:spcPts val="0"/>
              </a:spcBef>
              <a:spcAft>
                <a:spcPts val="0"/>
              </a:spcAft>
              <a:buNone/>
            </a:pPr>
            <a:r>
              <a:rPr b="0" i="1" lang="en-GB" sz="1200" u="none" strike="noStrike">
                <a:solidFill>
                  <a:schemeClr val="dk1"/>
                </a:solidFill>
                <a:latin typeface="Calibri"/>
                <a:ea typeface="Calibri"/>
                <a:cs typeface="Calibri"/>
                <a:sym typeface="Calibri"/>
              </a:rPr>
              <a:t>(if remote -- you can have students stand up / sit down or put their hands all the way to the top/bottom of the screen depending on how much they agree, or share a whiteboard with the class so everyone can mark where they fall on the spectrum)</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2. Discuss why you feel this way with your corner; then opposite sides share out.</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3. Then, move on to the next statement. </a:t>
            </a:r>
            <a:endParaRPr/>
          </a:p>
          <a:p>
            <a:pPr indent="0" lvl="0" marL="0" rtl="0" algn="l">
              <a:spcBef>
                <a:spcPts val="0"/>
              </a:spcBef>
              <a:spcAft>
                <a:spcPts val="0"/>
              </a:spcAft>
              <a:buNone/>
            </a:pPr>
            <a:br>
              <a:rPr b="0" lang="en-GB"/>
            </a:br>
            <a:br>
              <a:rPr b="0" lang="en-GB"/>
            </a:br>
            <a:r>
              <a:rPr b="0" i="0" lang="en-GB" sz="1200" u="none" strike="noStrike">
                <a:solidFill>
                  <a:schemeClr val="dk1"/>
                </a:solidFill>
                <a:latin typeface="Calibri"/>
                <a:ea typeface="Calibri"/>
                <a:cs typeface="Calibri"/>
                <a:sym typeface="Calibri"/>
              </a:rPr>
              <a:t>Full list of statements (note: the slide is animated so these statements appear one by one):</a:t>
            </a:r>
            <a:endParaRPr b="0"/>
          </a:p>
          <a:p>
            <a:pPr indent="-171450" lvl="0" marL="171450" rtl="0" algn="l">
              <a:spcBef>
                <a:spcPts val="0"/>
              </a:spcBef>
              <a:spcAft>
                <a:spcPts val="0"/>
              </a:spcAft>
              <a:buClr>
                <a:schemeClr val="dk1"/>
              </a:buClr>
              <a:buSzPts val="1200"/>
              <a:buFont typeface="Arial"/>
              <a:buChar char="•"/>
            </a:pPr>
            <a:r>
              <a:rPr b="0" i="0" lang="en-GB" sz="1200" u="none" strike="noStrike">
                <a:solidFill>
                  <a:schemeClr val="dk1"/>
                </a:solidFill>
                <a:latin typeface="Calibri"/>
                <a:ea typeface="Calibri"/>
                <a:cs typeface="Calibri"/>
                <a:sym typeface="Calibri"/>
              </a:rPr>
              <a:t>Human society and nature are two separate systems and should be regarded as such when considering solutions to conservation challenges</a:t>
            </a:r>
            <a:endParaRPr/>
          </a:p>
          <a:p>
            <a:pPr indent="-171450" lvl="0" marL="171450" rtl="0" algn="l">
              <a:spcBef>
                <a:spcPts val="0"/>
              </a:spcBef>
              <a:spcAft>
                <a:spcPts val="0"/>
              </a:spcAft>
              <a:buClr>
                <a:schemeClr val="dk1"/>
              </a:buClr>
              <a:buSzPts val="1200"/>
              <a:buFont typeface="Arial"/>
              <a:buChar char="•"/>
            </a:pPr>
            <a:r>
              <a:rPr b="0" i="0" lang="en-GB" sz="1200" u="none" strike="noStrike">
                <a:solidFill>
                  <a:schemeClr val="dk1"/>
                </a:solidFill>
                <a:latin typeface="Calibri"/>
                <a:ea typeface="Calibri"/>
                <a:cs typeface="Calibri"/>
                <a:sym typeface="Calibri"/>
              </a:rPr>
              <a:t>The needs of human beings are more important than the needs of ecosystems.</a:t>
            </a:r>
            <a:endParaRPr/>
          </a:p>
          <a:p>
            <a:pPr indent="-171450" lvl="0" marL="171450" rtl="0" algn="l">
              <a:spcBef>
                <a:spcPts val="0"/>
              </a:spcBef>
              <a:spcAft>
                <a:spcPts val="0"/>
              </a:spcAft>
              <a:buClr>
                <a:schemeClr val="dk1"/>
              </a:buClr>
              <a:buSzPts val="1200"/>
              <a:buFont typeface="Arial"/>
              <a:buChar char="•"/>
            </a:pPr>
            <a:r>
              <a:rPr b="0" i="0" lang="en-GB" sz="1200" u="none" strike="noStrike">
                <a:solidFill>
                  <a:schemeClr val="dk1"/>
                </a:solidFill>
                <a:latin typeface="Calibri"/>
                <a:ea typeface="Calibri"/>
                <a:cs typeface="Calibri"/>
                <a:sym typeface="Calibri"/>
              </a:rPr>
              <a:t>When designing wildlife conservation projects, wildlife, not human beings, should be the focus.</a:t>
            </a:r>
            <a:endParaRPr/>
          </a:p>
          <a:p>
            <a:pPr indent="-171450" lvl="0" marL="171450" rtl="0" algn="l">
              <a:spcBef>
                <a:spcPts val="0"/>
              </a:spcBef>
              <a:spcAft>
                <a:spcPts val="0"/>
              </a:spcAft>
              <a:buClr>
                <a:schemeClr val="dk1"/>
              </a:buClr>
              <a:buSzPts val="1200"/>
              <a:buFont typeface="Arial"/>
              <a:buChar char="•"/>
            </a:pPr>
            <a:r>
              <a:rPr b="0" i="0" lang="en-GB" sz="1200" u="none" strike="noStrike">
                <a:solidFill>
                  <a:schemeClr val="dk1"/>
                </a:solidFill>
                <a:latin typeface="Calibri"/>
                <a:ea typeface="Calibri"/>
                <a:cs typeface="Calibri"/>
                <a:sym typeface="Calibri"/>
              </a:rPr>
              <a:t>Technology can solve the conservation field’s most difficult problems.</a:t>
            </a:r>
            <a:endParaRPr/>
          </a:p>
          <a:p>
            <a:pPr indent="-171450" lvl="0" marL="171450" rtl="0" algn="l">
              <a:spcBef>
                <a:spcPts val="0"/>
              </a:spcBef>
              <a:spcAft>
                <a:spcPts val="0"/>
              </a:spcAft>
              <a:buClr>
                <a:schemeClr val="dk1"/>
              </a:buClr>
              <a:buSzPts val="1200"/>
              <a:buFont typeface="Arial"/>
              <a:buChar char="•"/>
            </a:pPr>
            <a:r>
              <a:rPr b="0" i="0" lang="en-GB" sz="1200" u="none" strike="noStrike">
                <a:solidFill>
                  <a:schemeClr val="dk1"/>
                </a:solidFill>
                <a:latin typeface="Calibri"/>
                <a:ea typeface="Calibri"/>
                <a:cs typeface="Calibri"/>
                <a:sym typeface="Calibri"/>
              </a:rPr>
              <a:t>Many systems impacting wildlife conservation are just poorly designed.</a:t>
            </a:r>
            <a:endParaRPr/>
          </a:p>
          <a:p>
            <a:pPr indent="-171450" lvl="0" marL="171450" rtl="0" algn="l">
              <a:spcBef>
                <a:spcPts val="0"/>
              </a:spcBef>
              <a:spcAft>
                <a:spcPts val="0"/>
              </a:spcAft>
              <a:buClr>
                <a:schemeClr val="dk1"/>
              </a:buClr>
              <a:buSzPts val="1200"/>
              <a:buFont typeface="Arial"/>
              <a:buChar char="•"/>
            </a:pPr>
            <a:r>
              <a:rPr b="0" i="0" lang="en-GB" sz="1200" u="none" strike="noStrike">
                <a:solidFill>
                  <a:schemeClr val="dk1"/>
                </a:solidFill>
                <a:latin typeface="Calibri"/>
                <a:ea typeface="Calibri"/>
                <a:cs typeface="Calibri"/>
                <a:sym typeface="Calibri"/>
              </a:rPr>
              <a:t>Conservationists are the most likely group of people to know how to solve conservation problems.</a:t>
            </a:r>
            <a:endParaRPr/>
          </a:p>
          <a:p>
            <a:pPr indent="-171450" lvl="0" marL="171450" rtl="0" algn="l">
              <a:spcBef>
                <a:spcPts val="0"/>
              </a:spcBef>
              <a:spcAft>
                <a:spcPts val="0"/>
              </a:spcAft>
              <a:buClr>
                <a:schemeClr val="dk1"/>
              </a:buClr>
              <a:buSzPts val="1200"/>
              <a:buFont typeface="Arial"/>
              <a:buChar char="•"/>
            </a:pPr>
            <a:r>
              <a:rPr b="0" i="0" lang="en-GB" sz="1200" u="none" strike="noStrike">
                <a:solidFill>
                  <a:schemeClr val="dk1"/>
                </a:solidFill>
                <a:latin typeface="Calibri"/>
                <a:ea typeface="Calibri"/>
                <a:cs typeface="Calibri"/>
                <a:sym typeface="Calibri"/>
              </a:rPr>
              <a:t>Conservation problems can be well defined by science</a:t>
            </a:r>
            <a:endParaRPr/>
          </a:p>
          <a:p>
            <a:pPr indent="-171450" lvl="0" marL="171450" rtl="0" algn="l">
              <a:spcBef>
                <a:spcPts val="0"/>
              </a:spcBef>
              <a:spcAft>
                <a:spcPts val="0"/>
              </a:spcAft>
              <a:buClr>
                <a:schemeClr val="dk1"/>
              </a:buClr>
              <a:buSzPts val="1200"/>
              <a:buFont typeface="Arial"/>
              <a:buChar char="•"/>
            </a:pPr>
            <a:r>
              <a:rPr b="0" i="0" lang="en-GB" sz="1200" u="none" strike="noStrike">
                <a:solidFill>
                  <a:schemeClr val="dk1"/>
                </a:solidFill>
                <a:latin typeface="Calibri"/>
                <a:ea typeface="Calibri"/>
                <a:cs typeface="Calibri"/>
                <a:sym typeface="Calibri"/>
              </a:rPr>
              <a:t>Communities are empowered to solve their own conservation challenges</a:t>
            </a:r>
            <a:endParaRPr/>
          </a:p>
          <a:p>
            <a:pPr indent="0" lvl="0" marL="0" rtl="0" algn="l">
              <a:spcBef>
                <a:spcPts val="0"/>
              </a:spcBef>
              <a:spcAft>
                <a:spcPts val="0"/>
              </a:spcAft>
              <a:buNone/>
            </a:pPr>
            <a:r>
              <a:t/>
            </a:r>
            <a:endParaRPr/>
          </a:p>
        </p:txBody>
      </p:sp>
      <p:sp>
        <p:nvSpPr>
          <p:cNvPr id="589" name="Google Shape;589;p1:notes"/>
          <p:cNvSpPr txBox="1"/>
          <p:nvPr>
            <p:ph idx="3" type="hdr"/>
          </p:nvPr>
        </p:nvSpPr>
        <p:spPr>
          <a:xfrm>
            <a:off x="0" y="2"/>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p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p2: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(Ref: </a:t>
            </a:r>
            <a:r>
              <a:rPr b="0" i="0" lang="en-GB" sz="1200" u="sng" strike="noStrike">
                <a:solidFill>
                  <a:schemeClr val="dk1"/>
                </a:solidFill>
                <a:latin typeface="Calibri"/>
                <a:ea typeface="Calibri"/>
                <a:cs typeface="Calibri"/>
                <a:sym typeface="Calibri"/>
                <a:hlinkClick r:id="rId2">
                  <a:extLst>
                    <a:ext uri="{A12FA001-AC4F-418D-AE19-62706E023703}">
                      <ahyp:hlinkClr val="tx"/>
                    </a:ext>
                  </a:extLst>
                </a:hlinkClick>
              </a:rPr>
              <a:t>Ten Types of Innovation</a:t>
            </a:r>
            <a:r>
              <a:rPr b="0" i="0" lang="en-GB" sz="1200" u="none" strike="noStrike">
                <a:solidFill>
                  <a:schemeClr val="dk1"/>
                </a:solidFill>
                <a:latin typeface="Calibri"/>
                <a:ea typeface="Calibri"/>
                <a:cs typeface="Calibri"/>
                <a:sym typeface="Calibri"/>
              </a:rPr>
              <a:t>)</a:t>
            </a:r>
            <a:endParaRPr b="0"/>
          </a:p>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Doblin’s framework here invites us to remember that when we talk about the Design Thinking process and how we get to groundbreaking innovations, we often jump to thinking about a product, usually a hardware or software, that looks flashy and new. But often, the breakthroughs with the biggest potential involve other types of innovation.  Note that the tools we’ll practice (e.g. ideation, prototyping) can be applied to any of these types of innovation. </a:t>
            </a:r>
            <a:endParaRPr b="0"/>
          </a:p>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 </a:t>
            </a:r>
            <a:endParaRPr b="0"/>
          </a:p>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Debrief</a:t>
            </a:r>
            <a:endParaRPr b="0"/>
          </a:p>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Can you think of additional examples of companies that used these innovation types?</a:t>
            </a:r>
            <a:endParaRPr/>
          </a:p>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Do you see all of these as innovation? Are there some that inherently feel more or less innovative to you? </a:t>
            </a:r>
            <a:endParaRPr/>
          </a:p>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For a given example (e.g. recycling of plastics), let’s brainstorm what innovations in each of these dimensions might look like. </a:t>
            </a:r>
            <a:endParaRPr/>
          </a:p>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How might some of these innovation types relate to each other? For example, do Configuration innovations impact user Experience? </a:t>
            </a:r>
            <a:endParaRPr/>
          </a:p>
          <a:p>
            <a:pPr indent="0" lvl="0" marL="0" rtl="0" algn="l">
              <a:spcBef>
                <a:spcPts val="0"/>
              </a:spcBef>
              <a:spcAft>
                <a:spcPts val="0"/>
              </a:spcAft>
              <a:buNone/>
            </a:pPr>
            <a:r>
              <a:t/>
            </a:r>
            <a:endParaRPr/>
          </a:p>
        </p:txBody>
      </p:sp>
      <p:sp>
        <p:nvSpPr>
          <p:cNvPr id="606" name="Google Shape;606;p2:notes"/>
          <p:cNvSpPr txBox="1"/>
          <p:nvPr>
            <p:ph idx="3" type="hdr"/>
          </p:nvPr>
        </p:nvSpPr>
        <p:spPr>
          <a:xfrm>
            <a:off x="0" y="2"/>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7" name="Google Shape;607;p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p3: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GB" sz="1200" u="none" strike="noStrike">
                <a:solidFill>
                  <a:schemeClr val="dk1"/>
                </a:solidFill>
                <a:latin typeface="Calibri"/>
                <a:ea typeface="Calibri"/>
                <a:cs typeface="Calibri"/>
                <a:sym typeface="Calibri"/>
              </a:rPr>
              <a:t>Opportunity cost: </a:t>
            </a:r>
            <a:r>
              <a:rPr b="0" i="0" lang="en-GB" sz="1200" u="none" strike="noStrike">
                <a:solidFill>
                  <a:schemeClr val="dk1"/>
                </a:solidFill>
                <a:latin typeface="Calibri"/>
                <a:ea typeface="Calibri"/>
                <a:cs typeface="Calibri"/>
                <a:sym typeface="Calibri"/>
              </a:rPr>
              <a:t>Risk of incremental innovation or ‘Band-aids’: can remove pressure from governments when policy change is needed, or alleviate a symptom and make it easier to overlook a root cause. </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1" i="0" lang="en-GB" sz="1200" u="none" strike="noStrike">
                <a:solidFill>
                  <a:schemeClr val="dk1"/>
                </a:solidFill>
                <a:latin typeface="Calibri"/>
                <a:ea typeface="Calibri"/>
                <a:cs typeface="Calibri"/>
                <a:sym typeface="Calibri"/>
              </a:rPr>
              <a:t>Scale</a:t>
            </a:r>
            <a:r>
              <a:rPr b="0" i="0" lang="en-GB" sz="1200" u="none" strike="noStrike">
                <a:solidFill>
                  <a:schemeClr val="dk1"/>
                </a:solidFill>
                <a:latin typeface="Calibri"/>
                <a:ea typeface="Calibri"/>
                <a:cs typeface="Calibri"/>
                <a:sym typeface="Calibri"/>
              </a:rPr>
              <a:t>: Building on the above point: Human-Centered Design was built to address niche user-defined problems, not systematic problems. The laser-focused approach allows you to stay connected to your end user and move quickly in designing solutions, but it can also be quite myopic.  This is why it’s so essential to really understand the system you’re designing for, before diving in to create a specific solution. </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1" i="0" lang="en-GB" sz="1200" u="none" strike="noStrike">
                <a:solidFill>
                  <a:schemeClr val="dk1"/>
                </a:solidFill>
                <a:latin typeface="Calibri"/>
                <a:ea typeface="Calibri"/>
                <a:cs typeface="Calibri"/>
                <a:sym typeface="Calibri"/>
              </a:rPr>
              <a:t>Time-stamped</a:t>
            </a:r>
            <a:r>
              <a:rPr b="0" i="0" lang="en-GB" sz="1200" u="none" strike="noStrike">
                <a:solidFill>
                  <a:schemeClr val="dk1"/>
                </a:solidFill>
                <a:latin typeface="Calibri"/>
                <a:ea typeface="Calibri"/>
                <a:cs typeface="Calibri"/>
                <a:sym typeface="Calibri"/>
              </a:rPr>
              <a:t>: When Design Thinking is executed poorly, there’s the risk of delivering users exactly what they ask for vs. truly innovative solutions.  Skeptics often cite the Henry Ford quote, </a:t>
            </a:r>
            <a:r>
              <a:rPr b="0" i="0" lang="en-GB" sz="1200">
                <a:solidFill>
                  <a:schemeClr val="dk1"/>
                </a:solidFill>
                <a:latin typeface="Calibri"/>
                <a:ea typeface="Calibri"/>
                <a:cs typeface="Calibri"/>
                <a:sym typeface="Calibri"/>
              </a:rPr>
              <a:t>“If I had asked people what they wanted, they would have said faster horses.” (More detail </a:t>
            </a:r>
            <a:r>
              <a:rPr b="0" i="0" lang="en-GB" sz="1200" u="sng" strike="noStrike">
                <a:solidFill>
                  <a:schemeClr val="dk1"/>
                </a:solidFill>
                <a:latin typeface="Calibri"/>
                <a:ea typeface="Calibri"/>
                <a:cs typeface="Calibri"/>
                <a:sym typeface="Calibri"/>
                <a:hlinkClick r:id="rId2">
                  <a:extLst>
                    <a:ext uri="{A12FA001-AC4F-418D-AE19-62706E023703}">
                      <ahyp:hlinkClr val="tx"/>
                    </a:ext>
                  </a:extLst>
                </a:hlinkClick>
              </a:rPr>
              <a:t>here</a:t>
            </a:r>
            <a:r>
              <a:rPr b="0" i="0" lang="en-GB" sz="1200">
                <a:solidFill>
                  <a:schemeClr val="dk1"/>
                </a:solidFill>
                <a:latin typeface="Calibri"/>
                <a:ea typeface="Calibri"/>
                <a:cs typeface="Calibri"/>
                <a:sym typeface="Calibri"/>
              </a:rPr>
              <a:t>).  On the other hand, this is an oversimplification of the design process: it’s not simply about asking users what they want and building exactly this. The nuance is in understanding the needs behind what they ask for, and finding innovative ways to deliver on the core of what they want.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1" i="0" lang="en-GB" sz="1200" u="none" strike="noStrike">
                <a:solidFill>
                  <a:schemeClr val="dk1"/>
                </a:solidFill>
                <a:latin typeface="Calibri"/>
                <a:ea typeface="Calibri"/>
                <a:cs typeface="Calibri"/>
                <a:sym typeface="Calibri"/>
              </a:rPr>
              <a:t>Adaptation</a:t>
            </a:r>
            <a:r>
              <a:rPr b="0" i="0" lang="en-GB" sz="1200" u="none" strike="noStrike">
                <a:solidFill>
                  <a:schemeClr val="dk1"/>
                </a:solidFill>
                <a:latin typeface="Calibri"/>
                <a:ea typeface="Calibri"/>
                <a:cs typeface="Calibri"/>
                <a:sym typeface="Calibri"/>
              </a:rPr>
              <a:t>: Humans often adapt/conform to designs rather than the other way around. One example is ride-sharing: people who don’t have cars have adapted and gotten used to using public transport or bikes; when Uber and Lyft became available, car-based travel among these groups actually went up because it was more convenient for them. </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(Ref: </a:t>
            </a:r>
            <a:r>
              <a:rPr b="0" i="0" lang="en-GB" sz="1200" u="sng" strike="noStrike">
                <a:solidFill>
                  <a:schemeClr val="dk1"/>
                </a:solidFill>
                <a:latin typeface="Calibri"/>
                <a:ea typeface="Calibri"/>
                <a:cs typeface="Calibri"/>
                <a:sym typeface="Calibri"/>
                <a:hlinkClick r:id="rId3">
                  <a:extLst>
                    <a:ext uri="{A12FA001-AC4F-418D-AE19-62706E023703}">
                      <ahyp:hlinkClr val="tx"/>
                    </a:ext>
                  </a:extLst>
                </a:hlinkClick>
              </a:rPr>
              <a:t>Design Won’t Save the World</a:t>
            </a:r>
            <a:r>
              <a:rPr b="0" i="0" lang="en-GB" sz="1200" u="none" strike="noStrike">
                <a:solidFill>
                  <a:schemeClr val="dk1"/>
                </a:solidFill>
                <a:latin typeface="Calibri"/>
                <a:ea typeface="Calibri"/>
                <a:cs typeface="Calibri"/>
                <a:sym typeface="Calibri"/>
              </a:rPr>
              <a:t>)</a:t>
            </a:r>
            <a:endParaRPr b="0"/>
          </a:p>
          <a:p>
            <a:pPr indent="0" lvl="0" marL="0" rtl="0" algn="l">
              <a:spcBef>
                <a:spcPts val="0"/>
              </a:spcBef>
              <a:spcAft>
                <a:spcPts val="0"/>
              </a:spcAft>
              <a:buNone/>
            </a:pPr>
            <a:br>
              <a:rPr b="0" lang="en-GB"/>
            </a:br>
            <a:br>
              <a:rPr b="0" lang="en-GB"/>
            </a:br>
            <a:r>
              <a:rPr b="0" i="0" lang="en-GB" sz="1200" u="none" strike="noStrike">
                <a:solidFill>
                  <a:schemeClr val="dk1"/>
                </a:solidFill>
                <a:latin typeface="Calibri"/>
                <a:ea typeface="Calibri"/>
                <a:cs typeface="Calibri"/>
                <a:sym typeface="Calibri"/>
              </a:rPr>
              <a:t>Debrief: </a:t>
            </a:r>
            <a:endParaRPr/>
          </a:p>
          <a:p>
            <a:pPr indent="-171450" lvl="0" marL="171450" marR="0" rtl="0" algn="l">
              <a:lnSpc>
                <a:spcPct val="100000"/>
              </a:lnSpc>
              <a:spcBef>
                <a:spcPts val="0"/>
              </a:spcBef>
              <a:spcAft>
                <a:spcPts val="0"/>
              </a:spcAft>
              <a:buClr>
                <a:schemeClr val="dk1"/>
              </a:buClr>
              <a:buSzPts val="1200"/>
              <a:buFont typeface="Arial"/>
              <a:buChar char="•"/>
            </a:pPr>
            <a:r>
              <a:rPr b="0" i="0" lang="en-GB" sz="1200" u="none" strike="noStrike">
                <a:solidFill>
                  <a:schemeClr val="dk1"/>
                </a:solidFill>
                <a:latin typeface="Calibri"/>
                <a:ea typeface="Calibri"/>
                <a:cs typeface="Calibri"/>
                <a:sym typeface="Calibri"/>
              </a:rPr>
              <a:t>Which of these flaws do you see as fundamental limitations of design thinking, and which are just risks when design thinking is executed poorly? </a:t>
            </a:r>
            <a:endParaRPr/>
          </a:p>
          <a:p>
            <a:pPr indent="-171450" lvl="0" marL="171450" marR="0" rtl="0" algn="l">
              <a:lnSpc>
                <a:spcPct val="100000"/>
              </a:lnSpc>
              <a:spcBef>
                <a:spcPts val="0"/>
              </a:spcBef>
              <a:spcAft>
                <a:spcPts val="0"/>
              </a:spcAft>
              <a:buClr>
                <a:schemeClr val="dk1"/>
              </a:buClr>
              <a:buSzPts val="1200"/>
              <a:buFont typeface="Arial"/>
              <a:buChar char="•"/>
            </a:pPr>
            <a:r>
              <a:rPr b="0" i="0" lang="en-GB" sz="1200" u="none" strike="noStrike">
                <a:solidFill>
                  <a:schemeClr val="dk1"/>
                </a:solidFill>
                <a:latin typeface="Calibri"/>
                <a:ea typeface="Calibri"/>
                <a:cs typeface="Calibri"/>
                <a:sym typeface="Calibri"/>
              </a:rPr>
              <a:t>What might we do differently to account for these flaws? </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Connecting back to the questions of white saviorism and digital saviorism that were raised in the introduction module:</a:t>
            </a:r>
            <a:endParaRPr/>
          </a:p>
          <a:p>
            <a:pPr indent="-171450" lvl="0" marL="171450" rtl="0" algn="l">
              <a:spcBef>
                <a:spcPts val="0"/>
              </a:spcBef>
              <a:spcAft>
                <a:spcPts val="0"/>
              </a:spcAft>
              <a:buClr>
                <a:schemeClr val="dk1"/>
              </a:buClr>
              <a:buSzPts val="1200"/>
              <a:buFont typeface="Arial"/>
              <a:buChar char="•"/>
            </a:pPr>
            <a:r>
              <a:rPr b="0" i="0" lang="en-GB" sz="1200" u="none" strike="noStrike">
                <a:solidFill>
                  <a:schemeClr val="dk1"/>
                </a:solidFill>
                <a:latin typeface="Calibri"/>
                <a:ea typeface="Calibri"/>
                <a:cs typeface="Calibri"/>
                <a:sym typeface="Calibri"/>
              </a:rPr>
              <a:t> In what ways does the design process risk perpetuating digital saviorism? </a:t>
            </a:r>
            <a:endParaRPr/>
          </a:p>
          <a:p>
            <a:pPr indent="-171450" lvl="0" marL="171450" rtl="0" algn="l">
              <a:spcBef>
                <a:spcPts val="0"/>
              </a:spcBef>
              <a:spcAft>
                <a:spcPts val="0"/>
              </a:spcAft>
              <a:buClr>
                <a:schemeClr val="dk1"/>
              </a:buClr>
              <a:buSzPts val="1200"/>
              <a:buFont typeface="Arial"/>
              <a:buChar char="•"/>
            </a:pPr>
            <a:r>
              <a:rPr b="0" i="0" lang="en-GB" sz="1200" u="none" strike="noStrike">
                <a:solidFill>
                  <a:schemeClr val="dk1"/>
                </a:solidFill>
                <a:latin typeface="Calibri"/>
                <a:ea typeface="Calibri"/>
                <a:cs typeface="Calibri"/>
                <a:sym typeface="Calibri"/>
              </a:rPr>
              <a:t>What can we, as designers of solutions, do to be sure that they don’t perpetuate inequalities?</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616" name="Google Shape;616;p3:notes"/>
          <p:cNvSpPr txBox="1"/>
          <p:nvPr>
            <p:ph idx="3" type="hdr"/>
          </p:nvPr>
        </p:nvSpPr>
        <p:spPr>
          <a:xfrm>
            <a:off x="0" y="2"/>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p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p4: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Designers and researchers have often failed at adequately considering the needs of the users or beneficiaries of their work. </a:t>
            </a:r>
            <a:endParaRPr/>
          </a:p>
          <a:p>
            <a:pPr indent="0" lvl="0" marL="0" rtl="0" algn="l">
              <a:spcBef>
                <a:spcPts val="0"/>
              </a:spcBef>
              <a:spcAft>
                <a:spcPts val="0"/>
              </a:spcAft>
              <a:buNone/>
            </a:pPr>
            <a:r>
              <a:t/>
            </a:r>
            <a:endParaRPr b="0"/>
          </a:p>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If design research fails to be inclusive, the process is run on incomplete knowledge -- making it impossible to design programs, services, or products that work for everyone. Or worse -- we might risk actually exacerbating inequalities through the ‘solutions’ we design.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Here you will explore questions that can help you create better solutions by challenging your biases and assumptions. </a:t>
            </a:r>
            <a:endParaRPr b="0"/>
          </a:p>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In this activity, each group has 2-3 different questions and then present 1 of their questions to the class. That way, everyone gets some quality time on 2-3 questions, and exposure to a larger set by way of their classmates.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Reference: </a:t>
            </a:r>
            <a:r>
              <a:rPr lang="en-GB" u="sng">
                <a:solidFill>
                  <a:schemeClr val="hlink"/>
                </a:solidFill>
                <a:hlinkClick r:id="rId2"/>
              </a:rPr>
              <a:t>Another Lens</a:t>
            </a:r>
            <a:endParaRPr/>
          </a:p>
        </p:txBody>
      </p:sp>
      <p:sp>
        <p:nvSpPr>
          <p:cNvPr id="627" name="Google Shape;627;p4:notes"/>
          <p:cNvSpPr txBox="1"/>
          <p:nvPr>
            <p:ph idx="3" type="hdr"/>
          </p:nvPr>
        </p:nvSpPr>
        <p:spPr>
          <a:xfrm>
            <a:off x="0" y="2"/>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p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629" name="Google Shape;62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p5: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As you think of who to interview, go back to your systems map. Consider who might engage with your solution: those that are affected by the problem, key stakeholders, and those that would use your solution. If you can, also try and interview some “extreme” users: those that fall outside the normal bell curve of the types of users you’d imagine engaging with your solution.</a:t>
            </a:r>
            <a:endParaRPr b="0"/>
          </a:p>
          <a:p>
            <a:pPr indent="0" lvl="0" marL="0" rtl="0" algn="l">
              <a:spcBef>
                <a:spcPts val="0"/>
              </a:spcBef>
              <a:spcAft>
                <a:spcPts val="0"/>
              </a:spcAft>
              <a:buNone/>
            </a:pPr>
            <a:br>
              <a:rPr b="0" lang="en-GB"/>
            </a:br>
            <a:r>
              <a:rPr b="0" i="0" lang="en-GB" sz="1200" u="none" strike="noStrike">
                <a:solidFill>
                  <a:schemeClr val="dk1"/>
                </a:solidFill>
                <a:latin typeface="Calibri"/>
                <a:ea typeface="Calibri"/>
                <a:cs typeface="Calibri"/>
                <a:sym typeface="Calibri"/>
              </a:rPr>
              <a:t>When you go out to interview, a couple of key tips: </a:t>
            </a:r>
            <a:endParaRPr b="0"/>
          </a:p>
          <a:p>
            <a:pPr indent="-171450" lvl="0" marL="171450" rtl="0" algn="l">
              <a:spcBef>
                <a:spcPts val="0"/>
              </a:spcBef>
              <a:spcAft>
                <a:spcPts val="0"/>
              </a:spcAft>
              <a:buClr>
                <a:schemeClr val="dk1"/>
              </a:buClr>
              <a:buSzPts val="1200"/>
              <a:buFont typeface="Arial"/>
              <a:buChar char="•"/>
            </a:pPr>
            <a:r>
              <a:rPr b="0" i="0" lang="en-GB" sz="1200" u="none" strike="noStrike">
                <a:solidFill>
                  <a:schemeClr val="dk1"/>
                </a:solidFill>
                <a:latin typeface="Calibri"/>
                <a:ea typeface="Calibri"/>
                <a:cs typeface="Calibri"/>
                <a:sym typeface="Calibri"/>
              </a:rPr>
              <a:t>START BROAD:  Start off your interview with broad, general questions, to understand who they are as a person and what their priorities are. Build rapport and make sure they’re comfortable before you jump into more detailed, probing, or technical questions</a:t>
            </a:r>
            <a:endParaRPr/>
          </a:p>
          <a:p>
            <a:pPr indent="-171450" lvl="0" marL="171450" rtl="0" algn="l">
              <a:spcBef>
                <a:spcPts val="0"/>
              </a:spcBef>
              <a:spcAft>
                <a:spcPts val="0"/>
              </a:spcAft>
              <a:buClr>
                <a:schemeClr val="dk1"/>
              </a:buClr>
              <a:buSzPts val="1200"/>
              <a:buFont typeface="Arial"/>
              <a:buChar char="•"/>
            </a:pPr>
            <a:r>
              <a:rPr b="0" i="0" lang="en-GB" sz="1200" u="none" strike="noStrike">
                <a:solidFill>
                  <a:schemeClr val="dk1"/>
                </a:solidFill>
                <a:latin typeface="Calibri"/>
                <a:ea typeface="Calibri"/>
                <a:cs typeface="Calibri"/>
                <a:sym typeface="Calibri"/>
              </a:rPr>
              <a:t>TREAT THEM AS THE EXPERT:  Keep in mind that your interviewees might be a bit nervous or intimidated; you want to put them at ease.  The ideal dynamic to establish with interviewees is that they are the master, and you are the student. Where possible, ask them to show you how they do something, so that you can understand their current process and needs before jumping into re-designing it. </a:t>
            </a:r>
            <a:endParaRPr/>
          </a:p>
          <a:p>
            <a:pPr indent="-171450" lvl="1" marL="628650" rtl="0" algn="l">
              <a:spcBef>
                <a:spcPts val="0"/>
              </a:spcBef>
              <a:spcAft>
                <a:spcPts val="0"/>
              </a:spcAft>
              <a:buClr>
                <a:schemeClr val="dk1"/>
              </a:buClr>
              <a:buSzPts val="1200"/>
              <a:buFont typeface="Arial"/>
              <a:buChar char="•"/>
            </a:pPr>
            <a:r>
              <a:rPr b="0" i="0" lang="en-GB" sz="1200" u="none" strike="noStrike">
                <a:solidFill>
                  <a:schemeClr val="dk1"/>
                </a:solidFill>
                <a:latin typeface="Calibri"/>
                <a:ea typeface="Calibri"/>
                <a:cs typeface="Calibri"/>
                <a:sym typeface="Calibri"/>
              </a:rPr>
              <a:t>Don’t try to sound smart. It just risks biasing or intimidating them.  Don’t be afraid to ask questions that sound dumb; it’s your job to learn from them, not to impress them. Don’t assume you know why they’re saying what they’re saying, how they feel, etc.; just ask follow up questions </a:t>
            </a:r>
            <a:endParaRPr/>
          </a:p>
          <a:p>
            <a:pPr indent="-171450" lvl="0" marL="171450" rtl="0" algn="l">
              <a:spcBef>
                <a:spcPts val="0"/>
              </a:spcBef>
              <a:spcAft>
                <a:spcPts val="0"/>
              </a:spcAft>
              <a:buClr>
                <a:schemeClr val="dk1"/>
              </a:buClr>
              <a:buSzPts val="1200"/>
              <a:buFont typeface="Arial"/>
              <a:buChar char="•"/>
            </a:pPr>
            <a:r>
              <a:rPr b="0" i="0" lang="en-GB" sz="1200" u="none" strike="noStrike">
                <a:solidFill>
                  <a:schemeClr val="dk1"/>
                </a:solidFill>
                <a:latin typeface="Calibri"/>
                <a:ea typeface="Calibri"/>
                <a:cs typeface="Calibri"/>
                <a:sym typeface="Calibri"/>
              </a:rPr>
              <a:t>ASK OPEN-ENDED QUESTIONS:  Rather than closed (e.g. “yes/no” questions), ask open ended questions (how, what, where, why) that allow them to surface what’s important to them.  Be careful of leading questions that might suggest answers or put words in their mouth.  Try to challenge yourself to ask “why” a few times to a specific line of discussion to help you ‘peel back the layers’ of their response and find the true root cause of what they’re saying.  </a:t>
            </a:r>
            <a:endParaRPr/>
          </a:p>
          <a:p>
            <a:pPr indent="-171450" lvl="1" marL="628650" rtl="0" algn="l">
              <a:spcBef>
                <a:spcPts val="0"/>
              </a:spcBef>
              <a:spcAft>
                <a:spcPts val="0"/>
              </a:spcAft>
              <a:buClr>
                <a:schemeClr val="dk1"/>
              </a:buClr>
              <a:buSzPts val="1200"/>
              <a:buFont typeface="Arial"/>
              <a:buChar char="•"/>
            </a:pPr>
            <a:r>
              <a:rPr b="0" i="0" lang="en-GB" sz="1200" u="none" strike="noStrike">
                <a:solidFill>
                  <a:schemeClr val="dk1"/>
                </a:solidFill>
                <a:latin typeface="Calibri"/>
                <a:ea typeface="Calibri"/>
                <a:cs typeface="Calibri"/>
                <a:sym typeface="Calibri"/>
              </a:rPr>
              <a:t>Do be sensitive: repeated “why’s” can, in some contexts, come off as a bit aggressive; if you sense your interviewee getting uncomfortable you might switch to gentler versions of the question. You might reframe “why” questions as “how” questions: e.g. “how did you realize this?”. </a:t>
            </a:r>
            <a:endParaRPr/>
          </a:p>
          <a:p>
            <a:pPr indent="-171450" lvl="0" marL="171450" rtl="0" algn="l">
              <a:spcBef>
                <a:spcPts val="0"/>
              </a:spcBef>
              <a:spcAft>
                <a:spcPts val="0"/>
              </a:spcAft>
              <a:buClr>
                <a:schemeClr val="dk1"/>
              </a:buClr>
              <a:buSzPts val="1200"/>
              <a:buFont typeface="Arial"/>
              <a:buChar char="•"/>
            </a:pPr>
            <a:r>
              <a:rPr b="0" i="0" lang="en-GB" sz="1200" u="none" strike="noStrike">
                <a:solidFill>
                  <a:schemeClr val="dk1"/>
                </a:solidFill>
                <a:latin typeface="Calibri"/>
                <a:ea typeface="Calibri"/>
                <a:cs typeface="Calibri"/>
                <a:sym typeface="Calibri"/>
              </a:rPr>
              <a:t>SOLICIT SPECIFIC STORIES as much as possible. Rather than asking them how they “normally” do something (which will lead them to overgeneralizations which are often unhelpful, ask them to tell you about a specific event, e.g. the last time they did something.   In general,  aim to ask about the present and past, rather than the hypothetical future; people are usually bad about predicting how they’d act or what they’d do in the future. </a:t>
            </a:r>
            <a:endParaRPr/>
          </a:p>
          <a:p>
            <a:pPr indent="-171450" lvl="0" marL="171450" rtl="0" algn="l">
              <a:spcBef>
                <a:spcPts val="0"/>
              </a:spcBef>
              <a:spcAft>
                <a:spcPts val="0"/>
              </a:spcAft>
              <a:buClr>
                <a:schemeClr val="dk1"/>
              </a:buClr>
              <a:buSzPts val="1200"/>
              <a:buFont typeface="Arial"/>
              <a:buChar char="•"/>
            </a:pPr>
            <a:r>
              <a:rPr b="0" i="0" lang="en-GB" sz="1200" u="none" strike="noStrike">
                <a:solidFill>
                  <a:schemeClr val="dk1"/>
                </a:solidFill>
                <a:latin typeface="Calibri"/>
                <a:ea typeface="Calibri"/>
                <a:cs typeface="Calibri"/>
                <a:sym typeface="Calibri"/>
              </a:rPr>
              <a:t>SEMI-STRUCTURED BUT FLEXIBLE:  Prepare an interview guide with your key questions so that you can keep the conversation flowing, but don’t stick rigidly to a fixed set of questions.  Read the context / body language of your interviewee and dig in to learn more in the areas they really care about. </a:t>
            </a:r>
            <a:endParaRPr/>
          </a:p>
          <a:p>
            <a:pPr indent="-171450" lvl="1" marL="628650" rtl="0" algn="l">
              <a:spcBef>
                <a:spcPts val="0"/>
              </a:spcBef>
              <a:spcAft>
                <a:spcPts val="0"/>
              </a:spcAft>
              <a:buClr>
                <a:schemeClr val="dk1"/>
              </a:buClr>
              <a:buSzPts val="1200"/>
              <a:buFont typeface="Arial"/>
              <a:buChar char="•"/>
            </a:pPr>
            <a:r>
              <a:rPr b="0" i="0" lang="en-GB" sz="1200" u="none" strike="noStrike">
                <a:solidFill>
                  <a:schemeClr val="dk1"/>
                </a:solidFill>
                <a:latin typeface="Calibri"/>
                <a:ea typeface="Calibri"/>
                <a:cs typeface="Calibri"/>
                <a:sym typeface="Calibri"/>
              </a:rPr>
              <a:t>At the beginning and end: always leave space for the interviewee to ask you some questions. You might even end with, “are there any questions that I should have asked you?”</a:t>
            </a:r>
            <a:endParaRPr/>
          </a:p>
          <a:p>
            <a:pPr indent="0" lvl="0" marL="0" rtl="0" algn="l">
              <a:spcBef>
                <a:spcPts val="0"/>
              </a:spcBef>
              <a:spcAft>
                <a:spcPts val="0"/>
              </a:spcAft>
              <a:buNone/>
            </a:pPr>
            <a:br>
              <a:rPr b="0" lang="en-GB"/>
            </a:br>
            <a:r>
              <a:rPr b="0" i="0" lang="en-GB" sz="1200" u="none" strike="noStrike">
                <a:solidFill>
                  <a:schemeClr val="dk1"/>
                </a:solidFill>
                <a:latin typeface="Calibri"/>
                <a:ea typeface="Calibri"/>
                <a:cs typeface="Calibri"/>
                <a:sym typeface="Calibri"/>
              </a:rPr>
              <a:t>Sources (these include many more tips and examples): </a:t>
            </a:r>
            <a:endParaRPr b="0"/>
          </a:p>
          <a:p>
            <a:pPr indent="-171450" lvl="0" marL="171450" rtl="0" algn="l">
              <a:spcBef>
                <a:spcPts val="0"/>
              </a:spcBef>
              <a:spcAft>
                <a:spcPts val="0"/>
              </a:spcAft>
              <a:buSzPts val="1200"/>
              <a:buFont typeface="Arial"/>
              <a:buChar char="•"/>
            </a:pPr>
            <a:r>
              <a:rPr lang="en-GB" u="sng">
                <a:solidFill>
                  <a:srgbClr val="000000"/>
                </a:solidFill>
                <a:hlinkClick r:id="rId2">
                  <a:extLst>
                    <a:ext uri="{A12FA001-AC4F-418D-AE19-62706E023703}">
                      <ahyp:hlinkClr val="tx"/>
                    </a:ext>
                  </a:extLst>
                </a:hlinkClick>
              </a:rPr>
              <a:t>How to Conduct Empathy Interviews</a:t>
            </a:r>
            <a:r>
              <a:rPr lang="en-GB">
                <a:solidFill>
                  <a:srgbClr val="000000"/>
                </a:solidFill>
              </a:rPr>
              <a:t> </a:t>
            </a:r>
            <a:endParaRPr b="0">
              <a:solidFill>
                <a:srgbClr val="000000"/>
              </a:solidFill>
            </a:endParaRPr>
          </a:p>
          <a:p>
            <a:pPr indent="-171450" lvl="0" marL="171450" rtl="0" algn="l">
              <a:spcBef>
                <a:spcPts val="0"/>
              </a:spcBef>
              <a:spcAft>
                <a:spcPts val="0"/>
              </a:spcAft>
              <a:buClr>
                <a:schemeClr val="dk1"/>
              </a:buClr>
              <a:buSzPts val="1200"/>
              <a:buFont typeface="Arial"/>
              <a:buChar char="•"/>
            </a:pPr>
            <a:r>
              <a:rPr b="0" i="0" lang="en-GB" sz="1200" u="sng" strike="noStrike">
                <a:solidFill>
                  <a:schemeClr val="dk1"/>
                </a:solidFill>
                <a:latin typeface="Calibri"/>
                <a:ea typeface="Calibri"/>
                <a:cs typeface="Calibri"/>
                <a:sym typeface="Calibri"/>
                <a:hlinkClick r:id="rId3">
                  <a:extLst>
                    <a:ext uri="{A12FA001-AC4F-418D-AE19-62706E023703}">
                      <ahyp:hlinkClr val="tx"/>
                    </a:ext>
                  </a:extLst>
                </a:hlinkClick>
              </a:rPr>
              <a:t>User interviews done wrong</a:t>
            </a:r>
            <a:endParaRPr b="0" i="0" sz="1200" u="none" strike="noStrike">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Font typeface="Arial"/>
              <a:buChar char="•"/>
            </a:pPr>
            <a:r>
              <a:rPr b="0" i="0" lang="en-GB" sz="1200" u="sng" strike="noStrike">
                <a:solidFill>
                  <a:schemeClr val="dk1"/>
                </a:solidFill>
                <a:latin typeface="Calibri"/>
                <a:ea typeface="Calibri"/>
                <a:cs typeface="Calibri"/>
                <a:sym typeface="Calibri"/>
                <a:hlinkClick r:id="rId4">
                  <a:extLst>
                    <a:ext uri="{A12FA001-AC4F-418D-AE19-62706E023703}">
                      <ahyp:hlinkClr val="tx"/>
                    </a:ext>
                  </a:extLst>
                </a:hlinkClick>
              </a:rPr>
              <a:t>Get better data from user studies: 16 interviewing tips</a:t>
            </a:r>
            <a:endParaRPr b="0" i="0" sz="1200" u="none" strike="noStrike">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Font typeface="Arial"/>
              <a:buChar char="•"/>
            </a:pPr>
            <a:r>
              <a:rPr b="0" i="0" lang="en-GB" sz="1200" u="sng" strike="noStrike">
                <a:solidFill>
                  <a:schemeClr val="dk1"/>
                </a:solidFill>
                <a:latin typeface="Calibri"/>
                <a:ea typeface="Calibri"/>
                <a:cs typeface="Calibri"/>
                <a:sym typeface="Calibri"/>
                <a:hlinkClick r:id="rId5">
                  <a:extLst>
                    <a:ext uri="{A12FA001-AC4F-418D-AE19-62706E023703}">
                      <ahyp:hlinkClr val="tx"/>
                    </a:ext>
                  </a:extLst>
                </a:hlinkClick>
              </a:rPr>
              <a:t>How To Conduct User Interviews Like A Pro (UX Design)</a:t>
            </a:r>
            <a:r>
              <a:rPr b="0" i="0" lang="en-GB" sz="1200" u="none" strike="noStrike">
                <a:solidFill>
                  <a:schemeClr val="dk1"/>
                </a:solidFill>
                <a:latin typeface="Calibri"/>
                <a:ea typeface="Calibri"/>
                <a:cs typeface="Calibri"/>
                <a:sym typeface="Calibri"/>
              </a:rPr>
              <a:t>  </a:t>
            </a:r>
            <a:endParaRPr/>
          </a:p>
          <a:p>
            <a:pPr indent="-171450" lvl="0" marL="171450" rtl="0" algn="l">
              <a:spcBef>
                <a:spcPts val="0"/>
              </a:spcBef>
              <a:spcAft>
                <a:spcPts val="0"/>
              </a:spcAft>
              <a:buClr>
                <a:schemeClr val="dk1"/>
              </a:buClr>
              <a:buSzPts val="1200"/>
              <a:buFont typeface="Arial"/>
              <a:buChar char="•"/>
            </a:pPr>
            <a:r>
              <a:rPr b="0" i="0" lang="en-GB" sz="1200" u="sng" strike="noStrike">
                <a:solidFill>
                  <a:schemeClr val="dk1"/>
                </a:solidFill>
                <a:latin typeface="Calibri"/>
                <a:ea typeface="Calibri"/>
                <a:cs typeface="Calibri"/>
                <a:sym typeface="Calibri"/>
                <a:hlinkClick r:id="rId6">
                  <a:extLst>
                    <a:ext uri="{A12FA001-AC4F-418D-AE19-62706E023703}">
                      <ahyp:hlinkClr val="tx"/>
                    </a:ext>
                  </a:extLst>
                </a:hlinkClick>
              </a:rPr>
              <a:t>Sample interview</a:t>
            </a:r>
            <a:r>
              <a:rPr b="0" i="0" lang="en-GB" sz="1200" u="none" strike="noStrike">
                <a:solidFill>
                  <a:schemeClr val="dk1"/>
                </a:solidFill>
                <a:latin typeface="Calibri"/>
                <a:ea typeface="Calibri"/>
                <a:cs typeface="Calibri"/>
                <a:sym typeface="Calibri"/>
              </a:rPr>
              <a:t> </a:t>
            </a:r>
            <a:endParaRPr/>
          </a:p>
          <a:p>
            <a:pPr indent="-171450" lvl="0" marL="171450" rtl="0" algn="l">
              <a:spcBef>
                <a:spcPts val="0"/>
              </a:spcBef>
              <a:spcAft>
                <a:spcPts val="0"/>
              </a:spcAft>
              <a:buClr>
                <a:schemeClr val="dk1"/>
              </a:buClr>
              <a:buSzPts val="1200"/>
              <a:buFont typeface="Arial"/>
              <a:buChar char="•"/>
            </a:pPr>
            <a:r>
              <a:rPr b="0" i="0" lang="en-GB" sz="1200" u="sng" strike="noStrike">
                <a:solidFill>
                  <a:schemeClr val="dk1"/>
                </a:solidFill>
                <a:latin typeface="Calibri"/>
                <a:ea typeface="Calibri"/>
                <a:cs typeface="Calibri"/>
                <a:sym typeface="Calibri"/>
                <a:hlinkClick r:id="rId7">
                  <a:extLst>
                    <a:ext uri="{A12FA001-AC4F-418D-AE19-62706E023703}">
                      <ahyp:hlinkClr val="tx"/>
                    </a:ext>
                  </a:extLst>
                </a:hlinkClick>
              </a:rPr>
              <a:t>IDEO U Creative Confidence Series: How to observe, interview, and uncover deep insights</a:t>
            </a:r>
            <a:endParaRPr b="0" i="0" sz="1200" u="none" strike="noStrike">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Font typeface="Arial"/>
              <a:buChar char="•"/>
            </a:pPr>
            <a:r>
              <a:rPr b="0" i="0" lang="en-GB" sz="1200" u="sng" strike="noStrike">
                <a:solidFill>
                  <a:schemeClr val="dk1"/>
                </a:solidFill>
                <a:latin typeface="Calibri"/>
                <a:ea typeface="Calibri"/>
                <a:cs typeface="Calibri"/>
                <a:sym typeface="Calibri"/>
                <a:hlinkClick r:id="rId8">
                  <a:extLst>
                    <a:ext uri="{A12FA001-AC4F-418D-AE19-62706E023703}">
                      <ahyp:hlinkClr val="tx"/>
                    </a:ext>
                  </a:extLst>
                </a:hlinkClick>
              </a:rPr>
              <a:t>Good and Bad Examples of Interview Questions</a:t>
            </a:r>
            <a:endParaRPr b="0" i="0" sz="1200" u="none" strike="noStrike">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Font typeface="Arial"/>
              <a:buChar char="•"/>
            </a:pPr>
            <a:r>
              <a:rPr b="0" i="0" lang="en-GB" sz="1200" u="sng" strike="noStrike">
                <a:solidFill>
                  <a:schemeClr val="dk1"/>
                </a:solidFill>
                <a:latin typeface="Calibri"/>
                <a:ea typeface="Calibri"/>
                <a:cs typeface="Calibri"/>
                <a:sym typeface="Calibri"/>
                <a:hlinkClick r:id="rId9">
                  <a:extLst>
                    <a:ext uri="{A12FA001-AC4F-418D-AE19-62706E023703}">
                      <ahyp:hlinkClr val="tx"/>
                    </a:ext>
                  </a:extLst>
                </a:hlinkClick>
              </a:rPr>
              <a:t>Lecture: How to Run a User Interview</a:t>
            </a:r>
            <a:endParaRPr b="0" i="0" sz="1200" u="sng" strike="noStrike">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Design Kit: </a:t>
            </a:r>
            <a:r>
              <a:rPr lang="en-GB" sz="1200" u="sng">
                <a:solidFill>
                  <a:schemeClr val="dk1"/>
                </a:solidFill>
                <a:latin typeface="Calibri"/>
                <a:ea typeface="Calibri"/>
                <a:cs typeface="Calibri"/>
                <a:sym typeface="Calibri"/>
                <a:hlinkClick r:id="rId10">
                  <a:extLst>
                    <a:ext uri="{A12FA001-AC4F-418D-AE19-62706E023703}">
                      <ahyp:hlinkClr val="tx"/>
                    </a:ext>
                  </a:extLst>
                </a:hlinkClick>
              </a:rPr>
              <a:t>5 Whys</a:t>
            </a:r>
            <a:r>
              <a:rPr lang="en-GB" sz="1200">
                <a:solidFill>
                  <a:schemeClr val="dk1"/>
                </a:solidFill>
                <a:latin typeface="Calibri"/>
                <a:ea typeface="Calibri"/>
                <a:cs typeface="Calibri"/>
                <a:sym typeface="Calibri"/>
              </a:rPr>
              <a:t> </a:t>
            </a:r>
            <a:endParaRPr/>
          </a:p>
          <a:p>
            <a:pPr indent="-95250" lvl="0" marL="171450" rtl="0" algn="l">
              <a:spcBef>
                <a:spcPts val="0"/>
              </a:spcBef>
              <a:spcAft>
                <a:spcPts val="0"/>
              </a:spcAft>
              <a:buClr>
                <a:schemeClr val="dk1"/>
              </a:buClr>
              <a:buSzPts val="1200"/>
              <a:buFont typeface="Arial"/>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637" name="Google Shape;637;p5:notes"/>
          <p:cNvSpPr txBox="1"/>
          <p:nvPr>
            <p:ph idx="3" type="hdr"/>
          </p:nvPr>
        </p:nvSpPr>
        <p:spPr>
          <a:xfrm>
            <a:off x="0" y="2"/>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p5: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639" name="Google Shape;63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p6: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GB" sz="1200" u="none" strike="noStrike">
                <a:solidFill>
                  <a:schemeClr val="dk1"/>
                </a:solidFill>
                <a:latin typeface="Calibri"/>
                <a:ea typeface="Calibri"/>
                <a:cs typeface="Calibri"/>
                <a:sym typeface="Calibri"/>
              </a:rPr>
              <a:t>When interviewing potential users or stakeholders it is important to remember that some of the conservation field’s most pressing challenges involve illegal activities, e.g., poaching, deforestation, overfishing.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Earn trust to get more reliable information </a:t>
            </a:r>
            <a:endParaRPr/>
          </a:p>
          <a:p>
            <a:pPr indent="0" lvl="0" marL="0" rtl="0" algn="l">
              <a:spcBef>
                <a:spcPts val="0"/>
              </a:spcBef>
              <a:spcAft>
                <a:spcPts val="0"/>
              </a:spcAft>
              <a:buNone/>
            </a:pPr>
            <a:r>
              <a:rPr lang="en-GB"/>
              <a:t>- Remember that communities’ livelihoods might be tied to these activities.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Consider vulnerabilities that interviewees might have, and consider how to guarantee anonymity.  </a:t>
            </a:r>
            <a:endParaRPr/>
          </a:p>
          <a:p>
            <a:pPr indent="0" lvl="0" marL="0" rtl="0" algn="l">
              <a:spcBef>
                <a:spcPts val="0"/>
              </a:spcBef>
              <a:spcAft>
                <a:spcPts val="0"/>
              </a:spcAft>
              <a:buNone/>
            </a:pPr>
            <a:r>
              <a:rPr lang="en-GB"/>
              <a:t>- Talking to you shouldn’t put them at risk.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Consider whether you’ve gotten consent for the data you extract. </a:t>
            </a:r>
            <a:endParaRPr/>
          </a:p>
          <a:p>
            <a:pPr indent="0" lvl="0" marL="0" rtl="0" algn="l">
              <a:spcBef>
                <a:spcPts val="0"/>
              </a:spcBef>
              <a:spcAft>
                <a:spcPts val="0"/>
              </a:spcAft>
              <a:buNone/>
            </a:pPr>
            <a:r>
              <a:rPr lang="en-GB"/>
              <a:t>Learn more on this in the </a:t>
            </a:r>
            <a:r>
              <a:rPr lang="en-GB" u="sng">
                <a:solidFill>
                  <a:schemeClr val="hlink"/>
                </a:solidFill>
                <a:hlinkClick r:id="rId2"/>
                <a:extLst>
                  <a:ext uri="http://customooxmlschemas.google.com/">
                    <go:slidesCustomData xmlns:go="http://customooxmlschemas.google.com/" textRoundtripDataId="0"/>
                  </a:ext>
                </a:extLst>
              </a:rPr>
              <a:t>Technology for Environmental Impact Module</a:t>
            </a:r>
            <a:r>
              <a:rPr lang="en-GB"/>
              <a:t> and reference </a:t>
            </a:r>
            <a:r>
              <a:rPr lang="en-GB" u="sng">
                <a:solidFill>
                  <a:schemeClr val="hlink"/>
                </a:solidFill>
                <a:hlinkClick r:id="rId3"/>
              </a:rPr>
              <a:t>this</a:t>
            </a:r>
            <a:r>
              <a:rPr lang="en-GB"/>
              <a:t> for </a:t>
            </a:r>
            <a:r>
              <a:rPr lang="en-GB"/>
              <a:t>tips</a:t>
            </a:r>
            <a:r>
              <a:rPr lang="en-GB"/>
              <a:t>.</a:t>
            </a:r>
            <a:endParaRPr/>
          </a:p>
          <a:p>
            <a:pPr indent="0" lvl="0" marL="0" rtl="0" algn="l">
              <a:spcBef>
                <a:spcPts val="0"/>
              </a:spcBef>
              <a:spcAft>
                <a:spcPts val="0"/>
              </a:spcAft>
              <a:buClr>
                <a:schemeClr val="dk1"/>
              </a:buClr>
              <a:buSzPts val="1100"/>
              <a:buFont typeface="Arial"/>
              <a:buNone/>
            </a:pPr>
            <a:r>
              <a:t/>
            </a:r>
            <a:endParaRPr sz="1100">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GB"/>
              <a:t>Resources:</a:t>
            </a:r>
            <a:endParaRPr/>
          </a:p>
          <a:p>
            <a:pPr indent="0" lvl="0" marL="0" rtl="0" algn="l">
              <a:spcBef>
                <a:spcPts val="0"/>
              </a:spcBef>
              <a:spcAft>
                <a:spcPts val="0"/>
              </a:spcAft>
              <a:buNone/>
            </a:pPr>
            <a:r>
              <a:rPr lang="en-GB"/>
              <a:t>Estimating Illegal Resource Use at a Ugandan Park with the Randomized Response Technique. Available from: </a:t>
            </a:r>
            <a:r>
              <a:rPr lang="en-GB" u="sng">
                <a:solidFill>
                  <a:schemeClr val="hlink"/>
                </a:solidFill>
                <a:hlinkClick r:id="rId4"/>
              </a:rPr>
              <a:t>https://www.researchgate.net/publication/249007607_Estimating_Illegal_Resource_Use_at_a_Ugandan_Park_with_the_Randomized_Response_Technique#fullTextFileContent</a:t>
            </a:r>
            <a:r>
              <a:rPr lang="en-GB"/>
              <a:t>[accessed Apr 02 2021].</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rPr b="0" i="0" lang="en-GB" sz="1200" u="sng" strike="noStrike">
                <a:solidFill>
                  <a:schemeClr val="dk1"/>
                </a:solidFill>
                <a:latin typeface="Calibri"/>
                <a:ea typeface="Calibri"/>
                <a:cs typeface="Calibri"/>
                <a:sym typeface="Calibri"/>
                <a:hlinkClick r:id="rId5">
                  <a:extLst>
                    <a:ext uri="{A12FA001-AC4F-418D-AE19-62706E023703}">
                      <ahyp:hlinkClr val="tx"/>
                    </a:ext>
                  </a:extLst>
                </a:hlinkClick>
              </a:rPr>
              <a:t>UNESCO policy on engaging with indigenous peoples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47" name="Google Shape;647;p6:notes"/>
          <p:cNvSpPr txBox="1"/>
          <p:nvPr>
            <p:ph idx="3" type="hdr"/>
          </p:nvPr>
        </p:nvSpPr>
        <p:spPr>
          <a:xfrm>
            <a:off x="0" y="2"/>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p6: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p7: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We’ll practice Interviewing to understand a users’ mindset and what is driving their behavior.  You’ll get the chance to get feedback on your interviewing style, and also to see if you’re interpreting what you hear correctly.  Do the insights that you walk out of an interview with feel on-target to those you interviewed?</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Aim to pair students such that a person in group A is interviewing someone in group B, and vise versa; this makes the discussion a bit more natural since the interviewee has not just been writing questions regarding the challenge. </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The POV template is here: </a:t>
            </a:r>
            <a:r>
              <a:rPr b="0" i="0" lang="en-GB" sz="1200" u="sng" strike="noStrike">
                <a:solidFill>
                  <a:schemeClr val="hlink"/>
                </a:solidFill>
                <a:latin typeface="Calibri"/>
                <a:ea typeface="Calibri"/>
                <a:cs typeface="Calibri"/>
                <a:sym typeface="Calibri"/>
                <a:hlinkClick r:id="rId2"/>
              </a:rPr>
              <a:t>https://drive.google.com/file/d/13O2C2hFhYZ-f0lG2AppoufPWR7BQFNm7/view?usp=sharing</a:t>
            </a:r>
            <a:r>
              <a:rPr b="0" i="0" lang="en-GB" sz="1200" u="none" strike="noStrike">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Debrief together: </a:t>
            </a:r>
            <a:endParaRPr b="0"/>
          </a:p>
          <a:p>
            <a:pPr indent="-171450" lvl="0" marL="171450" rtl="0" algn="l">
              <a:spcBef>
                <a:spcPts val="0"/>
              </a:spcBef>
              <a:spcAft>
                <a:spcPts val="0"/>
              </a:spcAft>
              <a:buClr>
                <a:schemeClr val="dk1"/>
              </a:buClr>
              <a:buSzPts val="1200"/>
              <a:buFont typeface="Arial"/>
              <a:buChar char="•"/>
            </a:pPr>
            <a:r>
              <a:rPr b="0" i="0" lang="en-GB" sz="1200" u="none" strike="noStrike">
                <a:solidFill>
                  <a:schemeClr val="dk1"/>
                </a:solidFill>
                <a:latin typeface="Calibri"/>
                <a:ea typeface="Calibri"/>
                <a:cs typeface="Calibri"/>
                <a:sym typeface="Calibri"/>
              </a:rPr>
              <a:t>Did you feel like you were able to break through and get to what your partner really cared about, rather than just what they thought they should say? </a:t>
            </a:r>
            <a:endParaRPr/>
          </a:p>
          <a:p>
            <a:pPr indent="-171450" lvl="0" marL="171450" rtl="0" algn="l">
              <a:spcBef>
                <a:spcPts val="0"/>
              </a:spcBef>
              <a:spcAft>
                <a:spcPts val="0"/>
              </a:spcAft>
              <a:buClr>
                <a:schemeClr val="dk1"/>
              </a:buClr>
              <a:buSzPts val="1200"/>
              <a:buFont typeface="Arial"/>
              <a:buChar char="•"/>
            </a:pPr>
            <a:r>
              <a:rPr b="0" i="0" lang="en-GB" sz="1200" u="none" strike="noStrike">
                <a:solidFill>
                  <a:schemeClr val="dk1"/>
                </a:solidFill>
                <a:latin typeface="Calibri"/>
                <a:ea typeface="Calibri"/>
                <a:cs typeface="Calibri"/>
                <a:sym typeface="Calibri"/>
              </a:rPr>
              <a:t>Who asked their partner X? </a:t>
            </a:r>
            <a:endParaRPr/>
          </a:p>
          <a:p>
            <a:pPr indent="-171450" lvl="0" marL="171450" rtl="0" algn="l">
              <a:spcBef>
                <a:spcPts val="0"/>
              </a:spcBef>
              <a:spcAft>
                <a:spcPts val="0"/>
              </a:spcAft>
              <a:buClr>
                <a:schemeClr val="dk1"/>
              </a:buClr>
              <a:buSzPts val="1200"/>
              <a:buFont typeface="Arial"/>
              <a:buChar char="•"/>
            </a:pPr>
            <a:r>
              <a:rPr b="0" i="0" lang="en-GB" sz="1200" u="none" strike="noStrike">
                <a:solidFill>
                  <a:schemeClr val="dk1"/>
                </a:solidFill>
                <a:latin typeface="Calibri"/>
                <a:ea typeface="Calibri"/>
                <a:cs typeface="Calibri"/>
                <a:sym typeface="Calibri"/>
              </a:rPr>
              <a:t>Who can articulate a goal that is actually your partner’s, and not what you think / society thinks should be their goal? </a:t>
            </a:r>
            <a:endParaRPr/>
          </a:p>
          <a:p>
            <a:pPr indent="0" lvl="0" marL="0" rtl="0" algn="l">
              <a:spcBef>
                <a:spcPts val="0"/>
              </a:spcBef>
              <a:spcAft>
                <a:spcPts val="0"/>
              </a:spcAft>
              <a:buNone/>
            </a:pPr>
            <a:r>
              <a:t/>
            </a:r>
            <a:endParaRPr b="0"/>
          </a:p>
          <a:p>
            <a:pPr indent="0" lvl="0" marL="0" rtl="0" algn="l">
              <a:spcBef>
                <a:spcPts val="0"/>
              </a:spcBef>
              <a:spcAft>
                <a:spcPts val="0"/>
              </a:spcAft>
              <a:buNone/>
            </a:pPr>
            <a:br>
              <a:rPr lang="en-GB"/>
            </a:br>
            <a:endParaRPr/>
          </a:p>
        </p:txBody>
      </p:sp>
      <p:sp>
        <p:nvSpPr>
          <p:cNvPr id="658" name="Google Shape;658;p7:notes"/>
          <p:cNvSpPr txBox="1"/>
          <p:nvPr>
            <p:ph idx="3" type="hdr"/>
          </p:nvPr>
        </p:nvSpPr>
        <p:spPr>
          <a:xfrm>
            <a:off x="0" y="2"/>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9" name="Google Shape;659;p7: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16 spectrum activity">
  <p:cSld name="1 16 spectrum activity">
    <p:bg>
      <p:bgPr>
        <a:solidFill>
          <a:schemeClr val="accent4"/>
        </a:solidFill>
      </p:bgPr>
    </p:bg>
    <p:spTree>
      <p:nvGrpSpPr>
        <p:cNvPr id="11" name="Shape 11"/>
        <p:cNvGrpSpPr/>
        <p:nvPr/>
      </p:nvGrpSpPr>
      <p:grpSpPr>
        <a:xfrm>
          <a:off x="0" y="0"/>
          <a:ext cx="0" cy="0"/>
          <a:chOff x="0" y="0"/>
          <a:chExt cx="0" cy="0"/>
        </a:xfrm>
      </p:grpSpPr>
      <p:sp>
        <p:nvSpPr>
          <p:cNvPr id="12" name="Google Shape;12;p9"/>
          <p:cNvSpPr txBox="1"/>
          <p:nvPr>
            <p:ph type="title"/>
          </p:nvPr>
        </p:nvSpPr>
        <p:spPr>
          <a:xfrm>
            <a:off x="476253" y="411510"/>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lt1"/>
              </a:buClr>
              <a:buSzPts val="2100"/>
              <a:buFont typeface="Proxima Nova"/>
              <a:buNone/>
              <a:defRPr b="1" i="0" sz="210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9"/>
          <p:cNvSpPr txBox="1"/>
          <p:nvPr/>
        </p:nvSpPr>
        <p:spPr>
          <a:xfrm>
            <a:off x="1259632" y="4426898"/>
            <a:ext cx="1787400" cy="3771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100"/>
              <a:buFont typeface="Proxima Nova"/>
              <a:buNone/>
            </a:pPr>
            <a:r>
              <a:rPr b="0" i="0" lang="en-GB" sz="1200" u="none" cap="none" strike="noStrike">
                <a:solidFill>
                  <a:schemeClr val="lt1"/>
                </a:solidFill>
                <a:latin typeface="Proxima Nova"/>
                <a:ea typeface="Proxima Nova"/>
                <a:cs typeface="Proxima Nova"/>
                <a:sym typeface="Proxima Nova"/>
              </a:rPr>
              <a:t>DISAGREE </a:t>
            </a:r>
            <a:endParaRPr b="0" i="0" sz="1200" u="none" cap="none" strike="noStrike">
              <a:solidFill>
                <a:schemeClr val="dk1"/>
              </a:solidFill>
              <a:latin typeface="Montserrat"/>
              <a:ea typeface="Montserrat"/>
              <a:cs typeface="Montserrat"/>
              <a:sym typeface="Montserrat"/>
            </a:endParaRPr>
          </a:p>
        </p:txBody>
      </p:sp>
      <p:sp>
        <p:nvSpPr>
          <p:cNvPr id="14" name="Google Shape;14;p9"/>
          <p:cNvSpPr txBox="1"/>
          <p:nvPr/>
        </p:nvSpPr>
        <p:spPr>
          <a:xfrm>
            <a:off x="6474412" y="4420425"/>
            <a:ext cx="1482600" cy="3771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100"/>
              <a:buFont typeface="Proxima Nova"/>
              <a:buNone/>
            </a:pPr>
            <a:r>
              <a:rPr b="0" i="0" lang="en-GB" sz="1200" u="none" cap="none" strike="noStrike">
                <a:solidFill>
                  <a:schemeClr val="lt1"/>
                </a:solidFill>
                <a:latin typeface="Proxima Nova"/>
                <a:ea typeface="Proxima Nova"/>
                <a:cs typeface="Proxima Nova"/>
                <a:sym typeface="Proxima Nova"/>
              </a:rPr>
              <a:t>AGREE </a:t>
            </a:r>
            <a:endParaRPr b="0" i="0" sz="1200" u="none" cap="none" strike="noStrike">
              <a:solidFill>
                <a:schemeClr val="dk1"/>
              </a:solidFill>
              <a:latin typeface="Montserrat"/>
              <a:ea typeface="Montserrat"/>
              <a:cs typeface="Montserrat"/>
              <a:sym typeface="Montserrat"/>
            </a:endParaRPr>
          </a:p>
        </p:txBody>
      </p:sp>
      <p:cxnSp>
        <p:nvCxnSpPr>
          <p:cNvPr id="15" name="Google Shape;15;p9"/>
          <p:cNvCxnSpPr>
            <a:stCxn id="13" idx="3"/>
            <a:endCxn id="14" idx="1"/>
          </p:cNvCxnSpPr>
          <p:nvPr/>
        </p:nvCxnSpPr>
        <p:spPr>
          <a:xfrm flipH="1" rot="10800000">
            <a:off x="3047032" y="4608848"/>
            <a:ext cx="3427500" cy="6600"/>
          </a:xfrm>
          <a:prstGeom prst="straightConnector1">
            <a:avLst/>
          </a:prstGeom>
          <a:noFill/>
          <a:ln cap="flat" cmpd="sng" w="9525">
            <a:solidFill>
              <a:srgbClr val="FFFFFF"/>
            </a:solidFill>
            <a:prstDash val="dash"/>
            <a:round/>
            <a:headEnd len="med" w="med" type="triangle"/>
            <a:tailEnd len="med" w="med" type="triangle"/>
          </a:ln>
        </p:spPr>
      </p:cxnSp>
      <p:sp>
        <p:nvSpPr>
          <p:cNvPr id="16" name="Google Shape;16;p9"/>
          <p:cNvSpPr txBox="1"/>
          <p:nvPr>
            <p:ph idx="1"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lt1"/>
              </a:buClr>
              <a:buSzPts val="800"/>
              <a:buFont typeface="Gentium Book Basic"/>
              <a:buNone/>
              <a:defRPr b="0" i="1" sz="800" u="none" cap="none" strike="noStrike">
                <a:solidFill>
                  <a:schemeClr val="lt1"/>
                </a:solidFill>
                <a:latin typeface="Gentium Book Basic"/>
                <a:ea typeface="Gentium Book Basic"/>
                <a:cs typeface="Gentium Book Basic"/>
                <a:sym typeface="Gentium Book Basic"/>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7" name="Google Shape;17;p9"/>
          <p:cNvSpPr txBox="1"/>
          <p:nvPr>
            <p:ph idx="2" type="body"/>
          </p:nvPr>
        </p:nvSpPr>
        <p:spPr>
          <a:xfrm>
            <a:off x="1115616" y="2248875"/>
            <a:ext cx="6952503" cy="64575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rgbClr val="FFFFFF"/>
              </a:buClr>
              <a:buSzPts val="2000"/>
              <a:buFont typeface="Proxima Nova"/>
              <a:buNone/>
              <a:defRPr b="0" i="0" sz="2000" u="none" cap="none" strike="noStrike">
                <a:solidFill>
                  <a:srgbClr val="FFFFFF"/>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14 three points">
  <p:cSld name="1 14 three points">
    <p:bg>
      <p:bgPr>
        <a:gradFill>
          <a:gsLst>
            <a:gs pos="0">
              <a:srgbClr val="098140"/>
            </a:gs>
            <a:gs pos="100000">
              <a:srgbClr val="6EBB62"/>
            </a:gs>
          </a:gsLst>
          <a:path path="circle">
            <a:fillToRect l="100%" t="100%"/>
          </a:path>
          <a:tileRect b="-100%" r="-100%"/>
        </a:gradFill>
      </p:bgPr>
    </p:bg>
    <p:spTree>
      <p:nvGrpSpPr>
        <p:cNvPr id="48" name="Shape 48"/>
        <p:cNvGrpSpPr/>
        <p:nvPr/>
      </p:nvGrpSpPr>
      <p:grpSpPr>
        <a:xfrm>
          <a:off x="0" y="0"/>
          <a:ext cx="0" cy="0"/>
          <a:chOff x="0" y="0"/>
          <a:chExt cx="0" cy="0"/>
        </a:xfrm>
      </p:grpSpPr>
      <p:sp>
        <p:nvSpPr>
          <p:cNvPr id="49" name="Google Shape;49;p18"/>
          <p:cNvSpPr txBox="1"/>
          <p:nvPr>
            <p:ph type="title"/>
          </p:nvPr>
        </p:nvSpPr>
        <p:spPr>
          <a:xfrm>
            <a:off x="468313" y="411438"/>
            <a:ext cx="7408118" cy="37706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lt2"/>
              </a:buClr>
              <a:buSzPts val="2200"/>
              <a:buFont typeface="Proxima Nova"/>
              <a:buNone/>
              <a:defRPr b="1" i="0" sz="2200">
                <a:solidFill>
                  <a:schemeClr val="lt2"/>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18"/>
          <p:cNvSpPr/>
          <p:nvPr>
            <p:ph idx="2" type="pic"/>
          </p:nvPr>
        </p:nvSpPr>
        <p:spPr>
          <a:xfrm>
            <a:off x="476249" y="1203598"/>
            <a:ext cx="2160000" cy="21600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1" name="Google Shape;51;p18"/>
          <p:cNvSpPr/>
          <p:nvPr>
            <p:ph idx="3" type="pic"/>
          </p:nvPr>
        </p:nvSpPr>
        <p:spPr>
          <a:xfrm>
            <a:off x="3492000" y="1203598"/>
            <a:ext cx="2160000" cy="21600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2" name="Google Shape;52;p18"/>
          <p:cNvSpPr/>
          <p:nvPr>
            <p:ph idx="4" type="pic"/>
          </p:nvPr>
        </p:nvSpPr>
        <p:spPr>
          <a:xfrm>
            <a:off x="6507751" y="1203598"/>
            <a:ext cx="2160000" cy="21600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3" name="Google Shape;53;p18"/>
          <p:cNvSpPr txBox="1"/>
          <p:nvPr>
            <p:ph idx="1"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lt1"/>
              </a:buClr>
              <a:buSzPts val="800"/>
              <a:buFont typeface="Gentium Book Basic"/>
              <a:buNone/>
              <a:defRPr b="0" i="1" sz="800" u="none" cap="none" strike="noStrike">
                <a:solidFill>
                  <a:schemeClr val="lt1"/>
                </a:solidFill>
                <a:latin typeface="Gentium Book Basic"/>
                <a:ea typeface="Gentium Book Basic"/>
                <a:cs typeface="Gentium Book Basic"/>
                <a:sym typeface="Gentium Book Basic"/>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4" name="Google Shape;54;p18"/>
          <p:cNvSpPr txBox="1"/>
          <p:nvPr>
            <p:ph idx="5" type="body"/>
          </p:nvPr>
        </p:nvSpPr>
        <p:spPr>
          <a:xfrm>
            <a:off x="495611" y="3723878"/>
            <a:ext cx="2160000" cy="400111"/>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2000"/>
              <a:buFont typeface="Proxima Nova"/>
              <a:buNone/>
              <a:defRPr b="1" i="0" sz="2000" u="none" cap="none" strike="noStrike">
                <a:solidFill>
                  <a:schemeClr val="lt1"/>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5" name="Google Shape;55;p18"/>
          <p:cNvSpPr txBox="1"/>
          <p:nvPr>
            <p:ph idx="6" type="body"/>
          </p:nvPr>
        </p:nvSpPr>
        <p:spPr>
          <a:xfrm>
            <a:off x="495611" y="4126063"/>
            <a:ext cx="2160000" cy="6096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400"/>
              <a:buFont typeface="Proxima Nova"/>
              <a:buNone/>
              <a:defRPr b="1" i="0" sz="1400" u="none" cap="none" strike="noStrike">
                <a:solidFill>
                  <a:schemeClr val="lt1"/>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6" name="Google Shape;56;p18"/>
          <p:cNvSpPr txBox="1"/>
          <p:nvPr>
            <p:ph idx="7" type="body"/>
          </p:nvPr>
        </p:nvSpPr>
        <p:spPr>
          <a:xfrm>
            <a:off x="3483100" y="3723878"/>
            <a:ext cx="2160000" cy="400111"/>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2000"/>
              <a:buFont typeface="Proxima Nova"/>
              <a:buNone/>
              <a:defRPr b="1" i="0" sz="2000" u="none" cap="none" strike="noStrike">
                <a:solidFill>
                  <a:schemeClr val="lt1"/>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7" name="Google Shape;57;p18"/>
          <p:cNvSpPr txBox="1"/>
          <p:nvPr>
            <p:ph idx="8" type="body"/>
          </p:nvPr>
        </p:nvSpPr>
        <p:spPr>
          <a:xfrm>
            <a:off x="3483100" y="4126063"/>
            <a:ext cx="2160000" cy="6096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400"/>
              <a:buFont typeface="Proxima Nova"/>
              <a:buNone/>
              <a:defRPr b="1" i="0" sz="1400" u="none" cap="none" strike="noStrike">
                <a:solidFill>
                  <a:schemeClr val="lt1"/>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8" name="Google Shape;58;p18"/>
          <p:cNvSpPr txBox="1"/>
          <p:nvPr>
            <p:ph idx="9" type="body"/>
          </p:nvPr>
        </p:nvSpPr>
        <p:spPr>
          <a:xfrm>
            <a:off x="6515688" y="3723878"/>
            <a:ext cx="2160000" cy="400111"/>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2000"/>
              <a:buFont typeface="Proxima Nova"/>
              <a:buNone/>
              <a:defRPr b="1" i="0" sz="2000" u="none" cap="none" strike="noStrike">
                <a:solidFill>
                  <a:schemeClr val="lt1"/>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9" name="Google Shape;59;p18"/>
          <p:cNvSpPr txBox="1"/>
          <p:nvPr>
            <p:ph idx="13" type="body"/>
          </p:nvPr>
        </p:nvSpPr>
        <p:spPr>
          <a:xfrm>
            <a:off x="6515688" y="4126063"/>
            <a:ext cx="2160000" cy="6096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400"/>
              <a:buFont typeface="Proxima Nova"/>
              <a:buNone/>
              <a:defRPr b="1" i="0" sz="1400" u="none" cap="none" strike="noStrike">
                <a:solidFill>
                  <a:schemeClr val="lt1"/>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5_Full Image without Header &amp; Footer">
  <p:cSld name="85_Full Image without Header &amp; Footer">
    <p:spTree>
      <p:nvGrpSpPr>
        <p:cNvPr id="466" name="Shape 466"/>
        <p:cNvGrpSpPr/>
        <p:nvPr/>
      </p:nvGrpSpPr>
      <p:grpSpPr>
        <a:xfrm>
          <a:off x="0" y="0"/>
          <a:ext cx="0" cy="0"/>
          <a:chOff x="0" y="0"/>
          <a:chExt cx="0" cy="0"/>
        </a:xfrm>
      </p:grpSpPr>
      <p:sp>
        <p:nvSpPr>
          <p:cNvPr id="467" name="Google Shape;467;p108"/>
          <p:cNvSpPr/>
          <p:nvPr>
            <p:ph idx="2" type="pic"/>
          </p:nvPr>
        </p:nvSpPr>
        <p:spPr>
          <a:xfrm>
            <a:off x="890593" y="847726"/>
            <a:ext cx="2828925" cy="1609725"/>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68" name="Google Shape;468;p108"/>
          <p:cNvSpPr/>
          <p:nvPr>
            <p:ph idx="3" type="pic"/>
          </p:nvPr>
        </p:nvSpPr>
        <p:spPr>
          <a:xfrm>
            <a:off x="890593" y="2686050"/>
            <a:ext cx="2828925" cy="1609725"/>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9_Full Image without Header &amp; Footer">
  <p:cSld name="79_Full Image without Header &amp; Footer">
    <p:spTree>
      <p:nvGrpSpPr>
        <p:cNvPr id="469" name="Shape 469"/>
        <p:cNvGrpSpPr/>
        <p:nvPr/>
      </p:nvGrpSpPr>
      <p:grpSpPr>
        <a:xfrm>
          <a:off x="0" y="0"/>
          <a:ext cx="0" cy="0"/>
          <a:chOff x="0" y="0"/>
          <a:chExt cx="0" cy="0"/>
        </a:xfrm>
      </p:grpSpPr>
      <p:sp>
        <p:nvSpPr>
          <p:cNvPr id="470" name="Google Shape;470;p109"/>
          <p:cNvSpPr/>
          <p:nvPr>
            <p:ph idx="2" type="pic"/>
          </p:nvPr>
        </p:nvSpPr>
        <p:spPr>
          <a:xfrm>
            <a:off x="464347" y="464350"/>
            <a:ext cx="1685925" cy="3725704"/>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71" name="Google Shape;471;p109"/>
          <p:cNvSpPr/>
          <p:nvPr>
            <p:ph idx="3" type="pic"/>
          </p:nvPr>
        </p:nvSpPr>
        <p:spPr>
          <a:xfrm>
            <a:off x="4036715" y="464350"/>
            <a:ext cx="1685925" cy="3725704"/>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72" name="Google Shape;472;p109"/>
          <p:cNvSpPr/>
          <p:nvPr>
            <p:ph idx="4" type="pic"/>
          </p:nvPr>
        </p:nvSpPr>
        <p:spPr>
          <a:xfrm>
            <a:off x="2250529" y="464350"/>
            <a:ext cx="1685925" cy="3725704"/>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0_Full Image without Header &amp; Footer">
  <p:cSld name="80_Full Image without Header &amp; Footer">
    <p:spTree>
      <p:nvGrpSpPr>
        <p:cNvPr id="473" name="Shape 473"/>
        <p:cNvGrpSpPr/>
        <p:nvPr/>
      </p:nvGrpSpPr>
      <p:grpSpPr>
        <a:xfrm>
          <a:off x="0" y="0"/>
          <a:ext cx="0" cy="0"/>
          <a:chOff x="0" y="0"/>
          <a:chExt cx="0" cy="0"/>
        </a:xfrm>
      </p:grpSpPr>
      <p:sp>
        <p:nvSpPr>
          <p:cNvPr id="474" name="Google Shape;474;p110"/>
          <p:cNvSpPr/>
          <p:nvPr>
            <p:ph idx="2" type="pic"/>
          </p:nvPr>
        </p:nvSpPr>
        <p:spPr>
          <a:xfrm>
            <a:off x="4181476" y="1990725"/>
            <a:ext cx="1562100" cy="15621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75" name="Google Shape;475;p110"/>
          <p:cNvSpPr/>
          <p:nvPr>
            <p:ph idx="3" type="pic"/>
          </p:nvPr>
        </p:nvSpPr>
        <p:spPr>
          <a:xfrm>
            <a:off x="5972176" y="1990725"/>
            <a:ext cx="1562100" cy="15621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76" name="Google Shape;476;p110"/>
          <p:cNvSpPr/>
          <p:nvPr>
            <p:ph idx="4" type="pic"/>
          </p:nvPr>
        </p:nvSpPr>
        <p:spPr>
          <a:xfrm>
            <a:off x="7762877" y="1990725"/>
            <a:ext cx="1381122" cy="15621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77" name="Google Shape;477;p110"/>
          <p:cNvSpPr/>
          <p:nvPr>
            <p:ph idx="5" type="pic"/>
          </p:nvPr>
        </p:nvSpPr>
        <p:spPr>
          <a:xfrm>
            <a:off x="2" y="0"/>
            <a:ext cx="3143250" cy="51435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1_Full Image without Header &amp; Footer">
  <p:cSld name="81_Full Image without Header &amp; Footer">
    <p:spTree>
      <p:nvGrpSpPr>
        <p:cNvPr id="478" name="Shape 478"/>
        <p:cNvGrpSpPr/>
        <p:nvPr/>
      </p:nvGrpSpPr>
      <p:grpSpPr>
        <a:xfrm>
          <a:off x="0" y="0"/>
          <a:ext cx="0" cy="0"/>
          <a:chOff x="0" y="0"/>
          <a:chExt cx="0" cy="0"/>
        </a:xfrm>
      </p:grpSpPr>
      <p:sp>
        <p:nvSpPr>
          <p:cNvPr id="479" name="Google Shape;479;p111"/>
          <p:cNvSpPr/>
          <p:nvPr>
            <p:ph idx="2" type="pic"/>
          </p:nvPr>
        </p:nvSpPr>
        <p:spPr>
          <a:xfrm>
            <a:off x="5445527" y="2359433"/>
            <a:ext cx="2028299" cy="1748531"/>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80" name="Google Shape;480;p111"/>
          <p:cNvSpPr/>
          <p:nvPr>
            <p:ph idx="3" type="pic"/>
          </p:nvPr>
        </p:nvSpPr>
        <p:spPr>
          <a:xfrm>
            <a:off x="6573588" y="1035541"/>
            <a:ext cx="1970341" cy="1698569"/>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81" name="Google Shape;481;p111"/>
          <p:cNvSpPr/>
          <p:nvPr>
            <p:ph idx="4" type="pic"/>
          </p:nvPr>
        </p:nvSpPr>
        <p:spPr>
          <a:xfrm>
            <a:off x="4350454" y="1035541"/>
            <a:ext cx="1970341" cy="1698569"/>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_Full Image without Header &amp; Footer">
  <p:cSld name="82_Full Image without Header &amp; Footer">
    <p:spTree>
      <p:nvGrpSpPr>
        <p:cNvPr id="482" name="Shape 482"/>
        <p:cNvGrpSpPr/>
        <p:nvPr/>
      </p:nvGrpSpPr>
      <p:grpSpPr>
        <a:xfrm>
          <a:off x="0" y="0"/>
          <a:ext cx="0" cy="0"/>
          <a:chOff x="0" y="0"/>
          <a:chExt cx="0" cy="0"/>
        </a:xfrm>
      </p:grpSpPr>
      <p:sp>
        <p:nvSpPr>
          <p:cNvPr id="483" name="Google Shape;483;p112"/>
          <p:cNvSpPr/>
          <p:nvPr>
            <p:ph idx="2" type="pic"/>
          </p:nvPr>
        </p:nvSpPr>
        <p:spPr>
          <a:xfrm>
            <a:off x="7165185" y="0"/>
            <a:ext cx="1466274" cy="3270915"/>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84" name="Google Shape;484;p112"/>
          <p:cNvSpPr/>
          <p:nvPr>
            <p:ph idx="3" type="pic"/>
          </p:nvPr>
        </p:nvSpPr>
        <p:spPr>
          <a:xfrm>
            <a:off x="4055170" y="0"/>
            <a:ext cx="1466274" cy="2076666"/>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85" name="Google Shape;485;p112"/>
          <p:cNvSpPr/>
          <p:nvPr>
            <p:ph idx="4" type="pic"/>
          </p:nvPr>
        </p:nvSpPr>
        <p:spPr>
          <a:xfrm>
            <a:off x="5610178" y="6"/>
            <a:ext cx="1466274" cy="398083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3_Full Image without Header &amp; Footer">
  <p:cSld name="83_Full Image without Header &amp; Footer">
    <p:spTree>
      <p:nvGrpSpPr>
        <p:cNvPr id="486" name="Shape 486"/>
        <p:cNvGrpSpPr/>
        <p:nvPr/>
      </p:nvGrpSpPr>
      <p:grpSpPr>
        <a:xfrm>
          <a:off x="0" y="0"/>
          <a:ext cx="0" cy="0"/>
          <a:chOff x="0" y="0"/>
          <a:chExt cx="0" cy="0"/>
        </a:xfrm>
      </p:grpSpPr>
      <p:sp>
        <p:nvSpPr>
          <p:cNvPr id="487" name="Google Shape;487;p113"/>
          <p:cNvSpPr/>
          <p:nvPr>
            <p:ph idx="2" type="pic"/>
          </p:nvPr>
        </p:nvSpPr>
        <p:spPr>
          <a:xfrm>
            <a:off x="4909323" y="1150777"/>
            <a:ext cx="2567739" cy="2786594"/>
          </a:xfrm>
          <a:prstGeom prst="roundRect">
            <a:avLst>
              <a:gd fmla="val 3577" name="adj"/>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88" name="Google Shape;488;p113"/>
          <p:cNvSpPr/>
          <p:nvPr>
            <p:ph idx="3" type="pic"/>
          </p:nvPr>
        </p:nvSpPr>
        <p:spPr>
          <a:xfrm>
            <a:off x="6859166" y="1895757"/>
            <a:ext cx="1486718" cy="2110730"/>
          </a:xfrm>
          <a:prstGeom prst="roundRect">
            <a:avLst>
              <a:gd fmla="val 13436" name="adj"/>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6_Full Image without Header &amp; Footer">
  <p:cSld name="76_Full Image without Header &amp; Footer">
    <p:spTree>
      <p:nvGrpSpPr>
        <p:cNvPr id="489" name="Shape 489"/>
        <p:cNvGrpSpPr/>
        <p:nvPr/>
      </p:nvGrpSpPr>
      <p:grpSpPr>
        <a:xfrm>
          <a:off x="0" y="0"/>
          <a:ext cx="0" cy="0"/>
          <a:chOff x="0" y="0"/>
          <a:chExt cx="0" cy="0"/>
        </a:xfrm>
      </p:grpSpPr>
      <p:sp>
        <p:nvSpPr>
          <p:cNvPr id="490" name="Google Shape;490;p114"/>
          <p:cNvSpPr txBox="1"/>
          <p:nvPr>
            <p:ph idx="11" type="ftr"/>
          </p:nvPr>
        </p:nvSpPr>
        <p:spPr>
          <a:xfrm>
            <a:off x="7543910" y="4790123"/>
            <a:ext cx="1101090" cy="197643"/>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25">
                <a:solidFill>
                  <a:srgbClr val="6B8674"/>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2pPr>
            <a:lvl3pPr lvl="2"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3pPr>
            <a:lvl4pPr lvl="3"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4pPr>
            <a:lvl5pPr lvl="4"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5pPr>
            <a:lvl6pPr lvl="5"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6pPr>
            <a:lvl7pPr lvl="6"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7pPr>
            <a:lvl8pPr lvl="7"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8pPr>
            <a:lvl9pPr lvl="8"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9pPr>
          </a:lstStyle>
          <a:p/>
        </p:txBody>
      </p:sp>
      <p:sp>
        <p:nvSpPr>
          <p:cNvPr id="491" name="Google Shape;491;p114"/>
          <p:cNvSpPr txBox="1"/>
          <p:nvPr>
            <p:ph idx="12" type="sldNum"/>
          </p:nvPr>
        </p:nvSpPr>
        <p:spPr>
          <a:xfrm>
            <a:off x="8645003" y="4744408"/>
            <a:ext cx="395852" cy="273844"/>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900">
                <a:solidFill>
                  <a:schemeClr val="dk2"/>
                </a:solidFill>
                <a:latin typeface="Arial"/>
                <a:ea typeface="Arial"/>
                <a:cs typeface="Arial"/>
                <a:sym typeface="Arial"/>
              </a:defRPr>
            </a:lvl1pPr>
            <a:lvl2pPr indent="0" lvl="1" marL="0" marR="0" rtl="0" algn="ctr">
              <a:spcBef>
                <a:spcPts val="0"/>
              </a:spcBef>
              <a:buNone/>
              <a:defRPr b="0" i="0" sz="900">
                <a:solidFill>
                  <a:schemeClr val="dk2"/>
                </a:solidFill>
                <a:latin typeface="Arial"/>
                <a:ea typeface="Arial"/>
                <a:cs typeface="Arial"/>
                <a:sym typeface="Arial"/>
              </a:defRPr>
            </a:lvl2pPr>
            <a:lvl3pPr indent="0" lvl="2" marL="0" marR="0" rtl="0" algn="ctr">
              <a:spcBef>
                <a:spcPts val="0"/>
              </a:spcBef>
              <a:buNone/>
              <a:defRPr b="0" i="0" sz="900">
                <a:solidFill>
                  <a:schemeClr val="dk2"/>
                </a:solidFill>
                <a:latin typeface="Arial"/>
                <a:ea typeface="Arial"/>
                <a:cs typeface="Arial"/>
                <a:sym typeface="Arial"/>
              </a:defRPr>
            </a:lvl3pPr>
            <a:lvl4pPr indent="0" lvl="3" marL="0" marR="0" rtl="0" algn="ctr">
              <a:spcBef>
                <a:spcPts val="0"/>
              </a:spcBef>
              <a:buNone/>
              <a:defRPr b="0" i="0" sz="900">
                <a:solidFill>
                  <a:schemeClr val="dk2"/>
                </a:solidFill>
                <a:latin typeface="Arial"/>
                <a:ea typeface="Arial"/>
                <a:cs typeface="Arial"/>
                <a:sym typeface="Arial"/>
              </a:defRPr>
            </a:lvl4pPr>
            <a:lvl5pPr indent="0" lvl="4" marL="0" marR="0" rtl="0" algn="ctr">
              <a:spcBef>
                <a:spcPts val="0"/>
              </a:spcBef>
              <a:buNone/>
              <a:defRPr b="0" i="0" sz="900">
                <a:solidFill>
                  <a:schemeClr val="dk2"/>
                </a:solidFill>
                <a:latin typeface="Arial"/>
                <a:ea typeface="Arial"/>
                <a:cs typeface="Arial"/>
                <a:sym typeface="Arial"/>
              </a:defRPr>
            </a:lvl5pPr>
            <a:lvl6pPr indent="0" lvl="5" marL="0" marR="0" rtl="0" algn="ctr">
              <a:spcBef>
                <a:spcPts val="0"/>
              </a:spcBef>
              <a:buNone/>
              <a:defRPr b="0" i="0" sz="900">
                <a:solidFill>
                  <a:schemeClr val="dk2"/>
                </a:solidFill>
                <a:latin typeface="Arial"/>
                <a:ea typeface="Arial"/>
                <a:cs typeface="Arial"/>
                <a:sym typeface="Arial"/>
              </a:defRPr>
            </a:lvl6pPr>
            <a:lvl7pPr indent="0" lvl="6" marL="0" marR="0" rtl="0" algn="ctr">
              <a:spcBef>
                <a:spcPts val="0"/>
              </a:spcBef>
              <a:buNone/>
              <a:defRPr b="0" i="0" sz="900">
                <a:solidFill>
                  <a:schemeClr val="dk2"/>
                </a:solidFill>
                <a:latin typeface="Arial"/>
                <a:ea typeface="Arial"/>
                <a:cs typeface="Arial"/>
                <a:sym typeface="Arial"/>
              </a:defRPr>
            </a:lvl7pPr>
            <a:lvl8pPr indent="0" lvl="7" marL="0" marR="0" rtl="0" algn="ctr">
              <a:spcBef>
                <a:spcPts val="0"/>
              </a:spcBef>
              <a:buNone/>
              <a:defRPr b="0" i="0" sz="900">
                <a:solidFill>
                  <a:schemeClr val="dk2"/>
                </a:solidFill>
                <a:latin typeface="Arial"/>
                <a:ea typeface="Arial"/>
                <a:cs typeface="Arial"/>
                <a:sym typeface="Arial"/>
              </a:defRPr>
            </a:lvl8pPr>
            <a:lvl9pPr indent="0" lvl="8" marL="0" marR="0" rtl="0" algn="ctr">
              <a:spcBef>
                <a:spcPts val="0"/>
              </a:spcBef>
              <a:buNone/>
              <a:defRPr b="0" i="0" sz="900">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
        <p:nvSpPr>
          <p:cNvPr id="492" name="Google Shape;492;p114"/>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Montserrat"/>
              <a:ea typeface="Montserrat"/>
              <a:cs typeface="Montserrat"/>
              <a:sym typeface="Montserrat"/>
            </a:endParaRPr>
          </a:p>
        </p:txBody>
      </p:sp>
      <p:sp>
        <p:nvSpPr>
          <p:cNvPr id="493" name="Google Shape;493;p114"/>
          <p:cNvSpPr/>
          <p:nvPr>
            <p:ph idx="2" type="pic"/>
          </p:nvPr>
        </p:nvSpPr>
        <p:spPr>
          <a:xfrm>
            <a:off x="519116" y="1342253"/>
            <a:ext cx="2395537" cy="1470044"/>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94" name="Google Shape;494;p114"/>
          <p:cNvSpPr/>
          <p:nvPr>
            <p:ph idx="3" type="pic"/>
          </p:nvPr>
        </p:nvSpPr>
        <p:spPr>
          <a:xfrm>
            <a:off x="3374235" y="1342253"/>
            <a:ext cx="2395537" cy="1470044"/>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95" name="Google Shape;495;p114"/>
          <p:cNvSpPr/>
          <p:nvPr>
            <p:ph idx="4" type="pic"/>
          </p:nvPr>
        </p:nvSpPr>
        <p:spPr>
          <a:xfrm>
            <a:off x="6229355" y="1342253"/>
            <a:ext cx="2395537" cy="1470044"/>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96" name="Google Shape;496;p114"/>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7_Full Image without Header &amp; Footer">
  <p:cSld name="77_Full Image without Header &amp; Footer">
    <p:spTree>
      <p:nvGrpSpPr>
        <p:cNvPr id="497" name="Shape 497"/>
        <p:cNvGrpSpPr/>
        <p:nvPr/>
      </p:nvGrpSpPr>
      <p:grpSpPr>
        <a:xfrm>
          <a:off x="0" y="0"/>
          <a:ext cx="0" cy="0"/>
          <a:chOff x="0" y="0"/>
          <a:chExt cx="0" cy="0"/>
        </a:xfrm>
      </p:grpSpPr>
      <p:sp>
        <p:nvSpPr>
          <p:cNvPr id="498" name="Google Shape;498;p115"/>
          <p:cNvSpPr/>
          <p:nvPr>
            <p:ph idx="2" type="pic"/>
          </p:nvPr>
        </p:nvSpPr>
        <p:spPr>
          <a:xfrm>
            <a:off x="3215493" y="2043802"/>
            <a:ext cx="2681349" cy="3514526"/>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99" name="Google Shape;499;p115"/>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8_Full Image without Header &amp; Footer">
  <p:cSld name="78_Full Image without Header &amp; Footer">
    <p:spTree>
      <p:nvGrpSpPr>
        <p:cNvPr id="500" name="Shape 500"/>
        <p:cNvGrpSpPr/>
        <p:nvPr/>
      </p:nvGrpSpPr>
      <p:grpSpPr>
        <a:xfrm>
          <a:off x="0" y="0"/>
          <a:ext cx="0" cy="0"/>
          <a:chOff x="0" y="0"/>
          <a:chExt cx="0" cy="0"/>
        </a:xfrm>
      </p:grpSpPr>
      <p:sp>
        <p:nvSpPr>
          <p:cNvPr id="501" name="Google Shape;501;p116"/>
          <p:cNvSpPr txBox="1"/>
          <p:nvPr>
            <p:ph idx="11" type="ftr"/>
          </p:nvPr>
        </p:nvSpPr>
        <p:spPr>
          <a:xfrm>
            <a:off x="7543910" y="4790123"/>
            <a:ext cx="1101090" cy="197643"/>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825">
                <a:solidFill>
                  <a:srgbClr val="6B8674"/>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2pPr>
            <a:lvl3pPr lvl="2"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3pPr>
            <a:lvl4pPr lvl="3"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4pPr>
            <a:lvl5pPr lvl="4"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5pPr>
            <a:lvl6pPr lvl="5"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6pPr>
            <a:lvl7pPr lvl="6"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7pPr>
            <a:lvl8pPr lvl="7"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8pPr>
            <a:lvl9pPr lvl="8"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9pPr>
          </a:lstStyle>
          <a:p/>
        </p:txBody>
      </p:sp>
      <p:sp>
        <p:nvSpPr>
          <p:cNvPr id="502" name="Google Shape;502;p116"/>
          <p:cNvSpPr txBox="1"/>
          <p:nvPr>
            <p:ph idx="12" type="sldNum"/>
          </p:nvPr>
        </p:nvSpPr>
        <p:spPr>
          <a:xfrm>
            <a:off x="8645003" y="4744408"/>
            <a:ext cx="395852" cy="273844"/>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900">
                <a:solidFill>
                  <a:schemeClr val="dk2"/>
                </a:solidFill>
                <a:latin typeface="Arial"/>
                <a:ea typeface="Arial"/>
                <a:cs typeface="Arial"/>
                <a:sym typeface="Arial"/>
              </a:defRPr>
            </a:lvl1pPr>
            <a:lvl2pPr indent="0" lvl="1" marL="0" marR="0" rtl="0" algn="ctr">
              <a:spcBef>
                <a:spcPts val="0"/>
              </a:spcBef>
              <a:buNone/>
              <a:defRPr b="0" i="0" sz="900">
                <a:solidFill>
                  <a:schemeClr val="dk2"/>
                </a:solidFill>
                <a:latin typeface="Arial"/>
                <a:ea typeface="Arial"/>
                <a:cs typeface="Arial"/>
                <a:sym typeface="Arial"/>
              </a:defRPr>
            </a:lvl2pPr>
            <a:lvl3pPr indent="0" lvl="2" marL="0" marR="0" rtl="0" algn="ctr">
              <a:spcBef>
                <a:spcPts val="0"/>
              </a:spcBef>
              <a:buNone/>
              <a:defRPr b="0" i="0" sz="900">
                <a:solidFill>
                  <a:schemeClr val="dk2"/>
                </a:solidFill>
                <a:latin typeface="Arial"/>
                <a:ea typeface="Arial"/>
                <a:cs typeface="Arial"/>
                <a:sym typeface="Arial"/>
              </a:defRPr>
            </a:lvl3pPr>
            <a:lvl4pPr indent="0" lvl="3" marL="0" marR="0" rtl="0" algn="ctr">
              <a:spcBef>
                <a:spcPts val="0"/>
              </a:spcBef>
              <a:buNone/>
              <a:defRPr b="0" i="0" sz="900">
                <a:solidFill>
                  <a:schemeClr val="dk2"/>
                </a:solidFill>
                <a:latin typeface="Arial"/>
                <a:ea typeface="Arial"/>
                <a:cs typeface="Arial"/>
                <a:sym typeface="Arial"/>
              </a:defRPr>
            </a:lvl4pPr>
            <a:lvl5pPr indent="0" lvl="4" marL="0" marR="0" rtl="0" algn="ctr">
              <a:spcBef>
                <a:spcPts val="0"/>
              </a:spcBef>
              <a:buNone/>
              <a:defRPr b="0" i="0" sz="900">
                <a:solidFill>
                  <a:schemeClr val="dk2"/>
                </a:solidFill>
                <a:latin typeface="Arial"/>
                <a:ea typeface="Arial"/>
                <a:cs typeface="Arial"/>
                <a:sym typeface="Arial"/>
              </a:defRPr>
            </a:lvl5pPr>
            <a:lvl6pPr indent="0" lvl="5" marL="0" marR="0" rtl="0" algn="ctr">
              <a:spcBef>
                <a:spcPts val="0"/>
              </a:spcBef>
              <a:buNone/>
              <a:defRPr b="0" i="0" sz="900">
                <a:solidFill>
                  <a:schemeClr val="dk2"/>
                </a:solidFill>
                <a:latin typeface="Arial"/>
                <a:ea typeface="Arial"/>
                <a:cs typeface="Arial"/>
                <a:sym typeface="Arial"/>
              </a:defRPr>
            </a:lvl6pPr>
            <a:lvl7pPr indent="0" lvl="6" marL="0" marR="0" rtl="0" algn="ctr">
              <a:spcBef>
                <a:spcPts val="0"/>
              </a:spcBef>
              <a:buNone/>
              <a:defRPr b="0" i="0" sz="900">
                <a:solidFill>
                  <a:schemeClr val="dk2"/>
                </a:solidFill>
                <a:latin typeface="Arial"/>
                <a:ea typeface="Arial"/>
                <a:cs typeface="Arial"/>
                <a:sym typeface="Arial"/>
              </a:defRPr>
            </a:lvl7pPr>
            <a:lvl8pPr indent="0" lvl="7" marL="0" marR="0" rtl="0" algn="ctr">
              <a:spcBef>
                <a:spcPts val="0"/>
              </a:spcBef>
              <a:buNone/>
              <a:defRPr b="0" i="0" sz="900">
                <a:solidFill>
                  <a:schemeClr val="dk2"/>
                </a:solidFill>
                <a:latin typeface="Arial"/>
                <a:ea typeface="Arial"/>
                <a:cs typeface="Arial"/>
                <a:sym typeface="Arial"/>
              </a:defRPr>
            </a:lvl8pPr>
            <a:lvl9pPr indent="0" lvl="8" marL="0" marR="0" rtl="0" algn="ctr">
              <a:spcBef>
                <a:spcPts val="0"/>
              </a:spcBef>
              <a:buNone/>
              <a:defRPr b="0" i="0" sz="900">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
        <p:nvSpPr>
          <p:cNvPr id="503" name="Google Shape;503;p116"/>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88">
              <a:solidFill>
                <a:schemeClr val="lt1"/>
              </a:solidFill>
              <a:latin typeface="Montserrat"/>
              <a:ea typeface="Montserrat"/>
              <a:cs typeface="Montserrat"/>
              <a:sym typeface="Montserrat"/>
            </a:endParaRPr>
          </a:p>
        </p:txBody>
      </p:sp>
      <p:sp>
        <p:nvSpPr>
          <p:cNvPr id="504" name="Google Shape;504;p116"/>
          <p:cNvSpPr/>
          <p:nvPr>
            <p:ph idx="2" type="pic"/>
          </p:nvPr>
        </p:nvSpPr>
        <p:spPr>
          <a:xfrm>
            <a:off x="6096000" y="2571750"/>
            <a:ext cx="3048000" cy="257175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05" name="Google Shape;505;p116"/>
          <p:cNvSpPr/>
          <p:nvPr>
            <p:ph idx="3" type="pic"/>
          </p:nvPr>
        </p:nvSpPr>
        <p:spPr>
          <a:xfrm>
            <a:off x="0" y="2571750"/>
            <a:ext cx="3048000" cy="257175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06" name="Google Shape;506;p116"/>
          <p:cNvSpPr/>
          <p:nvPr>
            <p:ph idx="4" type="pic"/>
          </p:nvPr>
        </p:nvSpPr>
        <p:spPr>
          <a:xfrm>
            <a:off x="3048000" y="0"/>
            <a:ext cx="3048000" cy="257175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Full Image without Header &amp; Footer">
  <p:cSld name="71_Full Image without Header &amp; Footer">
    <p:spTree>
      <p:nvGrpSpPr>
        <p:cNvPr id="507" name="Shape 507"/>
        <p:cNvGrpSpPr/>
        <p:nvPr/>
      </p:nvGrpSpPr>
      <p:grpSpPr>
        <a:xfrm>
          <a:off x="0" y="0"/>
          <a:ext cx="0" cy="0"/>
          <a:chOff x="0" y="0"/>
          <a:chExt cx="0" cy="0"/>
        </a:xfrm>
      </p:grpSpPr>
      <p:sp>
        <p:nvSpPr>
          <p:cNvPr id="508" name="Google Shape;508;p117"/>
          <p:cNvSpPr/>
          <p:nvPr>
            <p:ph idx="2" type="pic"/>
          </p:nvPr>
        </p:nvSpPr>
        <p:spPr>
          <a:xfrm>
            <a:off x="0" y="0"/>
            <a:ext cx="9144000" cy="2757488"/>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15  points text">
  <p:cSld name="1 15  points text">
    <p:bg>
      <p:bgPr>
        <a:gradFill>
          <a:gsLst>
            <a:gs pos="0">
              <a:srgbClr val="098140"/>
            </a:gs>
            <a:gs pos="100000">
              <a:srgbClr val="6EBB62"/>
            </a:gs>
          </a:gsLst>
          <a:path path="circle">
            <a:fillToRect l="100%" t="100%"/>
          </a:path>
          <a:tileRect b="-100%" r="-100%"/>
        </a:gradFill>
      </p:bgPr>
    </p:bg>
    <p:spTree>
      <p:nvGrpSpPr>
        <p:cNvPr id="60" name="Shape 60"/>
        <p:cNvGrpSpPr/>
        <p:nvPr/>
      </p:nvGrpSpPr>
      <p:grpSpPr>
        <a:xfrm>
          <a:off x="0" y="0"/>
          <a:ext cx="0" cy="0"/>
          <a:chOff x="0" y="0"/>
          <a:chExt cx="0" cy="0"/>
        </a:xfrm>
      </p:grpSpPr>
      <p:sp>
        <p:nvSpPr>
          <p:cNvPr id="61" name="Google Shape;61;p19"/>
          <p:cNvSpPr txBox="1"/>
          <p:nvPr>
            <p:ph type="title"/>
          </p:nvPr>
        </p:nvSpPr>
        <p:spPr>
          <a:xfrm>
            <a:off x="468313" y="411438"/>
            <a:ext cx="7408118" cy="37706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lt2"/>
              </a:buClr>
              <a:buSzPts val="2200"/>
              <a:buFont typeface="Proxima Nova"/>
              <a:buNone/>
              <a:defRPr b="1" i="0" sz="2200">
                <a:solidFill>
                  <a:schemeClr val="lt2"/>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19"/>
          <p:cNvSpPr/>
          <p:nvPr/>
        </p:nvSpPr>
        <p:spPr>
          <a:xfrm>
            <a:off x="476249" y="1491870"/>
            <a:ext cx="2160000" cy="2160000"/>
          </a:xfrm>
          <a:prstGeom prst="ellipse">
            <a:avLst/>
          </a:prstGeom>
          <a:noFill/>
          <a:ln cap="flat"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2200">
              <a:solidFill>
                <a:schemeClr val="lt1"/>
              </a:solidFill>
              <a:latin typeface="Proxima Nova"/>
              <a:ea typeface="Proxima Nova"/>
              <a:cs typeface="Proxima Nova"/>
              <a:sym typeface="Proxima Nova"/>
            </a:endParaRPr>
          </a:p>
        </p:txBody>
      </p:sp>
      <p:sp>
        <p:nvSpPr>
          <p:cNvPr id="63" name="Google Shape;63;p19"/>
          <p:cNvSpPr/>
          <p:nvPr/>
        </p:nvSpPr>
        <p:spPr>
          <a:xfrm>
            <a:off x="6507751" y="1491870"/>
            <a:ext cx="2160000" cy="2160000"/>
          </a:xfrm>
          <a:prstGeom prst="ellipse">
            <a:avLst/>
          </a:prstGeom>
          <a:noFill/>
          <a:ln cap="flat"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2200">
              <a:solidFill>
                <a:schemeClr val="lt1"/>
              </a:solidFill>
              <a:latin typeface="Proxima Nova"/>
              <a:ea typeface="Proxima Nova"/>
              <a:cs typeface="Proxima Nova"/>
              <a:sym typeface="Proxima Nova"/>
            </a:endParaRPr>
          </a:p>
        </p:txBody>
      </p:sp>
      <p:sp>
        <p:nvSpPr>
          <p:cNvPr id="64" name="Google Shape;64;p19"/>
          <p:cNvSpPr/>
          <p:nvPr/>
        </p:nvSpPr>
        <p:spPr>
          <a:xfrm>
            <a:off x="3492000" y="1491870"/>
            <a:ext cx="2160000" cy="2160000"/>
          </a:xfrm>
          <a:prstGeom prst="ellipse">
            <a:avLst/>
          </a:prstGeom>
          <a:noFill/>
          <a:ln cap="flat"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2200">
              <a:solidFill>
                <a:schemeClr val="lt1"/>
              </a:solidFill>
              <a:latin typeface="Proxima Nova"/>
              <a:ea typeface="Proxima Nova"/>
              <a:cs typeface="Proxima Nova"/>
              <a:sym typeface="Proxima Nova"/>
            </a:endParaRPr>
          </a:p>
        </p:txBody>
      </p:sp>
      <p:sp>
        <p:nvSpPr>
          <p:cNvPr id="65" name="Google Shape;65;p19"/>
          <p:cNvSpPr txBox="1"/>
          <p:nvPr>
            <p:ph idx="1"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lt1"/>
              </a:buClr>
              <a:buSzPts val="800"/>
              <a:buFont typeface="Gentium Book Basic"/>
              <a:buNone/>
              <a:defRPr b="0" i="1" sz="800" u="none" cap="none" strike="noStrike">
                <a:solidFill>
                  <a:schemeClr val="lt1"/>
                </a:solidFill>
                <a:latin typeface="Gentium Book Basic"/>
                <a:ea typeface="Gentium Book Basic"/>
                <a:cs typeface="Gentium Book Basic"/>
                <a:sym typeface="Gentium Book Basic"/>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66" name="Google Shape;66;p19"/>
          <p:cNvSpPr txBox="1"/>
          <p:nvPr>
            <p:ph idx="2" type="body"/>
          </p:nvPr>
        </p:nvSpPr>
        <p:spPr>
          <a:xfrm>
            <a:off x="495611" y="4126063"/>
            <a:ext cx="2160000" cy="6096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400"/>
              <a:buFont typeface="Proxima Nova"/>
              <a:buNone/>
              <a:defRPr b="1" i="0" sz="1400" u="none" cap="none" strike="noStrike">
                <a:solidFill>
                  <a:schemeClr val="lt1"/>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67" name="Google Shape;67;p19"/>
          <p:cNvSpPr txBox="1"/>
          <p:nvPr>
            <p:ph idx="3" type="body"/>
          </p:nvPr>
        </p:nvSpPr>
        <p:spPr>
          <a:xfrm>
            <a:off x="3483100" y="4126063"/>
            <a:ext cx="2160000" cy="6096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400"/>
              <a:buFont typeface="Proxima Nova"/>
              <a:buNone/>
              <a:defRPr b="1" i="0" sz="1400" u="none" cap="none" strike="noStrike">
                <a:solidFill>
                  <a:schemeClr val="lt1"/>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68" name="Google Shape;68;p19"/>
          <p:cNvSpPr txBox="1"/>
          <p:nvPr>
            <p:ph idx="4" type="body"/>
          </p:nvPr>
        </p:nvSpPr>
        <p:spPr>
          <a:xfrm>
            <a:off x="6515688" y="4126063"/>
            <a:ext cx="2160000" cy="6096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1400"/>
              <a:buFont typeface="Proxima Nova"/>
              <a:buNone/>
              <a:defRPr b="1" i="0" sz="1400" u="none" cap="none" strike="noStrike">
                <a:solidFill>
                  <a:schemeClr val="lt1"/>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69" name="Google Shape;69;p19"/>
          <p:cNvSpPr txBox="1"/>
          <p:nvPr>
            <p:ph idx="5" type="body"/>
          </p:nvPr>
        </p:nvSpPr>
        <p:spPr>
          <a:xfrm>
            <a:off x="495611" y="1501339"/>
            <a:ext cx="2160000" cy="2140821"/>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2200"/>
              <a:buFont typeface="Proxima Nova"/>
              <a:buNone/>
              <a:defRPr b="1" i="0" sz="2200" u="none" cap="none" strike="noStrike">
                <a:solidFill>
                  <a:schemeClr val="lt1"/>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70" name="Google Shape;70;p19"/>
          <p:cNvSpPr txBox="1"/>
          <p:nvPr>
            <p:ph idx="6" type="body"/>
          </p:nvPr>
        </p:nvSpPr>
        <p:spPr>
          <a:xfrm>
            <a:off x="3492000" y="1501338"/>
            <a:ext cx="2160000" cy="2140821"/>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2200"/>
              <a:buFont typeface="Proxima Nova"/>
              <a:buNone/>
              <a:defRPr b="1" i="0" sz="2200" u="none" cap="none" strike="noStrike">
                <a:solidFill>
                  <a:schemeClr val="lt1"/>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71" name="Google Shape;71;p19"/>
          <p:cNvSpPr txBox="1"/>
          <p:nvPr>
            <p:ph idx="7" type="body"/>
          </p:nvPr>
        </p:nvSpPr>
        <p:spPr>
          <a:xfrm>
            <a:off x="6488389" y="1491870"/>
            <a:ext cx="2160000" cy="2140821"/>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lt1"/>
              </a:buClr>
              <a:buSzPts val="2200"/>
              <a:buFont typeface="Proxima Nova"/>
              <a:buNone/>
              <a:defRPr b="1" i="0" sz="2200" u="none" cap="none" strike="noStrike">
                <a:solidFill>
                  <a:schemeClr val="lt1"/>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5_Full Image without Header &amp; Footer">
  <p:cSld name="145_Full Image without Header &amp; Footer">
    <p:spTree>
      <p:nvGrpSpPr>
        <p:cNvPr id="509" name="Shape 509"/>
        <p:cNvGrpSpPr/>
        <p:nvPr/>
      </p:nvGrpSpPr>
      <p:grpSpPr>
        <a:xfrm>
          <a:off x="0" y="0"/>
          <a:ext cx="0" cy="0"/>
          <a:chOff x="0" y="0"/>
          <a:chExt cx="0" cy="0"/>
        </a:xfrm>
      </p:grpSpPr>
      <p:sp>
        <p:nvSpPr>
          <p:cNvPr id="510" name="Google Shape;510;p118"/>
          <p:cNvSpPr/>
          <p:nvPr>
            <p:ph idx="2" type="pic"/>
          </p:nvPr>
        </p:nvSpPr>
        <p:spPr>
          <a:xfrm>
            <a:off x="4173186" y="0"/>
            <a:ext cx="4970814" cy="51435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6_Full Image without Header &amp; Footer">
  <p:cSld name="146_Full Image without Header &amp; Footer">
    <p:spTree>
      <p:nvGrpSpPr>
        <p:cNvPr id="511" name="Shape 511"/>
        <p:cNvGrpSpPr/>
        <p:nvPr/>
      </p:nvGrpSpPr>
      <p:grpSpPr>
        <a:xfrm>
          <a:off x="0" y="0"/>
          <a:ext cx="0" cy="0"/>
          <a:chOff x="0" y="0"/>
          <a:chExt cx="0" cy="0"/>
        </a:xfrm>
      </p:grpSpPr>
      <p:sp>
        <p:nvSpPr>
          <p:cNvPr id="512" name="Google Shape;512;p119"/>
          <p:cNvSpPr/>
          <p:nvPr>
            <p:ph idx="2" type="pic"/>
          </p:nvPr>
        </p:nvSpPr>
        <p:spPr>
          <a:xfrm>
            <a:off x="0" y="0"/>
            <a:ext cx="1763688" cy="51435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7_Full Image without Header &amp; Footer">
  <p:cSld name="147_Full Image without Header &amp; Footer">
    <p:spTree>
      <p:nvGrpSpPr>
        <p:cNvPr id="513" name="Shape 513"/>
        <p:cNvGrpSpPr/>
        <p:nvPr/>
      </p:nvGrpSpPr>
      <p:grpSpPr>
        <a:xfrm>
          <a:off x="0" y="0"/>
          <a:ext cx="0" cy="0"/>
          <a:chOff x="0" y="0"/>
          <a:chExt cx="0" cy="0"/>
        </a:xfrm>
      </p:grpSpPr>
      <p:sp>
        <p:nvSpPr>
          <p:cNvPr id="514" name="Google Shape;514;p120"/>
          <p:cNvSpPr/>
          <p:nvPr>
            <p:ph idx="2" type="pic"/>
          </p:nvPr>
        </p:nvSpPr>
        <p:spPr>
          <a:xfrm>
            <a:off x="464348" y="467915"/>
            <a:ext cx="2487476" cy="361600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8_Full Image without Header &amp; Footer">
  <p:cSld name="148_Full Image without Header &amp; Footer">
    <p:spTree>
      <p:nvGrpSpPr>
        <p:cNvPr id="515" name="Shape 515"/>
        <p:cNvGrpSpPr/>
        <p:nvPr/>
      </p:nvGrpSpPr>
      <p:grpSpPr>
        <a:xfrm>
          <a:off x="0" y="0"/>
          <a:ext cx="0" cy="0"/>
          <a:chOff x="0" y="0"/>
          <a:chExt cx="0" cy="0"/>
        </a:xfrm>
      </p:grpSpPr>
      <p:sp>
        <p:nvSpPr>
          <p:cNvPr id="516" name="Google Shape;516;p121"/>
          <p:cNvSpPr/>
          <p:nvPr>
            <p:ph idx="2" type="pic"/>
          </p:nvPr>
        </p:nvSpPr>
        <p:spPr>
          <a:xfrm>
            <a:off x="5732058" y="1068933"/>
            <a:ext cx="2207996" cy="300563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0_Full Image without Header &amp; Footer">
  <p:cSld name="150_Full Image without Header &amp; Footer">
    <p:spTree>
      <p:nvGrpSpPr>
        <p:cNvPr id="517" name="Shape 517"/>
        <p:cNvGrpSpPr/>
        <p:nvPr/>
      </p:nvGrpSpPr>
      <p:grpSpPr>
        <a:xfrm>
          <a:off x="0" y="0"/>
          <a:ext cx="0" cy="0"/>
          <a:chOff x="0" y="0"/>
          <a:chExt cx="0" cy="0"/>
        </a:xfrm>
      </p:grpSpPr>
      <p:sp>
        <p:nvSpPr>
          <p:cNvPr id="518" name="Google Shape;518;p122"/>
          <p:cNvSpPr/>
          <p:nvPr>
            <p:ph idx="2" type="pic"/>
          </p:nvPr>
        </p:nvSpPr>
        <p:spPr>
          <a:xfrm>
            <a:off x="1817696" y="0"/>
            <a:ext cx="1245339" cy="289578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19" name="Google Shape;519;p122"/>
          <p:cNvSpPr/>
          <p:nvPr>
            <p:ph idx="3" type="pic"/>
          </p:nvPr>
        </p:nvSpPr>
        <p:spPr>
          <a:xfrm>
            <a:off x="1817696" y="2983260"/>
            <a:ext cx="1245339" cy="216024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20" name="Google Shape;520;p122"/>
          <p:cNvSpPr/>
          <p:nvPr>
            <p:ph idx="4" type="pic"/>
          </p:nvPr>
        </p:nvSpPr>
        <p:spPr>
          <a:xfrm>
            <a:off x="464344" y="2247714"/>
            <a:ext cx="1245339" cy="289578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21" name="Google Shape;521;p122"/>
          <p:cNvSpPr/>
          <p:nvPr>
            <p:ph idx="5" type="pic"/>
          </p:nvPr>
        </p:nvSpPr>
        <p:spPr>
          <a:xfrm>
            <a:off x="464344" y="0"/>
            <a:ext cx="1245339" cy="216024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1_Full Image without Header &amp; Footer">
  <p:cSld name="151_Full Image without Header &amp; Footer">
    <p:spTree>
      <p:nvGrpSpPr>
        <p:cNvPr id="522" name="Shape 522"/>
        <p:cNvGrpSpPr/>
        <p:nvPr/>
      </p:nvGrpSpPr>
      <p:grpSpPr>
        <a:xfrm>
          <a:off x="0" y="0"/>
          <a:ext cx="0" cy="0"/>
          <a:chOff x="0" y="0"/>
          <a:chExt cx="0" cy="0"/>
        </a:xfrm>
      </p:grpSpPr>
      <p:sp>
        <p:nvSpPr>
          <p:cNvPr id="523" name="Google Shape;523;p123"/>
          <p:cNvSpPr/>
          <p:nvPr>
            <p:ph idx="2" type="pic"/>
          </p:nvPr>
        </p:nvSpPr>
        <p:spPr>
          <a:xfrm>
            <a:off x="6138178" y="1167601"/>
            <a:ext cx="2544272" cy="35115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9_Full Image without Header &amp; Footer">
  <p:cSld name="149_Full Image without Header &amp; Footer">
    <p:spTree>
      <p:nvGrpSpPr>
        <p:cNvPr id="524" name="Shape 524"/>
        <p:cNvGrpSpPr/>
        <p:nvPr/>
      </p:nvGrpSpPr>
      <p:grpSpPr>
        <a:xfrm>
          <a:off x="0" y="0"/>
          <a:ext cx="0" cy="0"/>
          <a:chOff x="0" y="0"/>
          <a:chExt cx="0" cy="0"/>
        </a:xfrm>
      </p:grpSpPr>
      <p:sp>
        <p:nvSpPr>
          <p:cNvPr id="525" name="Google Shape;525;p124"/>
          <p:cNvSpPr/>
          <p:nvPr>
            <p:ph idx="2" type="pic"/>
          </p:nvPr>
        </p:nvSpPr>
        <p:spPr>
          <a:xfrm>
            <a:off x="3333473" y="2571750"/>
            <a:ext cx="2902643" cy="257175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26" name="Google Shape;526;p124"/>
          <p:cNvSpPr/>
          <p:nvPr>
            <p:ph idx="3" type="pic"/>
          </p:nvPr>
        </p:nvSpPr>
        <p:spPr>
          <a:xfrm>
            <a:off x="6236115" y="2571750"/>
            <a:ext cx="2902643" cy="257175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2_Full Image without Header &amp; Footer">
  <p:cSld name="152_Full Image without Header &amp; Footer">
    <p:spTree>
      <p:nvGrpSpPr>
        <p:cNvPr id="527" name="Shape 527"/>
        <p:cNvGrpSpPr/>
        <p:nvPr/>
      </p:nvGrpSpPr>
      <p:grpSpPr>
        <a:xfrm>
          <a:off x="0" y="0"/>
          <a:ext cx="0" cy="0"/>
          <a:chOff x="0" y="0"/>
          <a:chExt cx="0" cy="0"/>
        </a:xfrm>
      </p:grpSpPr>
      <p:sp>
        <p:nvSpPr>
          <p:cNvPr id="528" name="Google Shape;528;p125"/>
          <p:cNvSpPr/>
          <p:nvPr>
            <p:ph idx="2" type="pic"/>
          </p:nvPr>
        </p:nvSpPr>
        <p:spPr>
          <a:xfrm>
            <a:off x="3677416" y="951571"/>
            <a:ext cx="2006877" cy="324036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29" name="Google Shape;529;p125"/>
          <p:cNvSpPr/>
          <p:nvPr>
            <p:ph idx="3" type="pic"/>
          </p:nvPr>
        </p:nvSpPr>
        <p:spPr>
          <a:xfrm>
            <a:off x="5112064" y="951571"/>
            <a:ext cx="2006877" cy="324036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30" name="Google Shape;530;p125"/>
          <p:cNvSpPr/>
          <p:nvPr>
            <p:ph idx="4" type="pic"/>
          </p:nvPr>
        </p:nvSpPr>
        <p:spPr>
          <a:xfrm>
            <a:off x="6546712" y="951571"/>
            <a:ext cx="2006877" cy="324036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3_Full Image without Header &amp; Footer">
  <p:cSld name="153_Full Image without Header &amp; Footer">
    <p:spTree>
      <p:nvGrpSpPr>
        <p:cNvPr id="531" name="Shape 531"/>
        <p:cNvGrpSpPr/>
        <p:nvPr/>
      </p:nvGrpSpPr>
      <p:grpSpPr>
        <a:xfrm>
          <a:off x="0" y="0"/>
          <a:ext cx="0" cy="0"/>
          <a:chOff x="0" y="0"/>
          <a:chExt cx="0" cy="0"/>
        </a:xfrm>
      </p:grpSpPr>
      <p:sp>
        <p:nvSpPr>
          <p:cNvPr id="532" name="Google Shape;532;p126"/>
          <p:cNvSpPr/>
          <p:nvPr>
            <p:ph idx="2" type="pic"/>
          </p:nvPr>
        </p:nvSpPr>
        <p:spPr>
          <a:xfrm>
            <a:off x="0" y="-16557"/>
            <a:ext cx="1400472" cy="156219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33" name="Google Shape;533;p126"/>
          <p:cNvSpPr/>
          <p:nvPr>
            <p:ph idx="3" type="pic"/>
          </p:nvPr>
        </p:nvSpPr>
        <p:spPr>
          <a:xfrm>
            <a:off x="1520593" y="-16557"/>
            <a:ext cx="2461059" cy="156219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34" name="Google Shape;534;p126"/>
          <p:cNvSpPr/>
          <p:nvPr>
            <p:ph idx="4" type="pic"/>
          </p:nvPr>
        </p:nvSpPr>
        <p:spPr>
          <a:xfrm>
            <a:off x="4101769" y="-16557"/>
            <a:ext cx="2461059" cy="156219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35" name="Google Shape;535;p126"/>
          <p:cNvSpPr/>
          <p:nvPr>
            <p:ph idx="5" type="pic"/>
          </p:nvPr>
        </p:nvSpPr>
        <p:spPr>
          <a:xfrm>
            <a:off x="6682945" y="-16557"/>
            <a:ext cx="2461059" cy="156219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36" name="Google Shape;536;p126"/>
          <p:cNvSpPr/>
          <p:nvPr>
            <p:ph idx="6" type="pic"/>
          </p:nvPr>
        </p:nvSpPr>
        <p:spPr>
          <a:xfrm>
            <a:off x="5162352" y="1653648"/>
            <a:ext cx="3981648" cy="156219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37" name="Google Shape;537;p126"/>
          <p:cNvSpPr/>
          <p:nvPr>
            <p:ph idx="7" type="pic"/>
          </p:nvPr>
        </p:nvSpPr>
        <p:spPr>
          <a:xfrm>
            <a:off x="2581180" y="1653648"/>
            <a:ext cx="2461059" cy="156219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38" name="Google Shape;538;p126"/>
          <p:cNvSpPr/>
          <p:nvPr>
            <p:ph idx="8" type="pic"/>
          </p:nvPr>
        </p:nvSpPr>
        <p:spPr>
          <a:xfrm>
            <a:off x="4" y="1653648"/>
            <a:ext cx="2461059" cy="156219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4_Full Image without Header &amp; Footer">
  <p:cSld name="154_Full Image without Header &amp; Footer">
    <p:spTree>
      <p:nvGrpSpPr>
        <p:cNvPr id="539" name="Shape 539"/>
        <p:cNvGrpSpPr/>
        <p:nvPr/>
      </p:nvGrpSpPr>
      <p:grpSpPr>
        <a:xfrm>
          <a:off x="0" y="0"/>
          <a:ext cx="0" cy="0"/>
          <a:chOff x="0" y="0"/>
          <a:chExt cx="0" cy="0"/>
        </a:xfrm>
      </p:grpSpPr>
      <p:sp>
        <p:nvSpPr>
          <p:cNvPr id="540" name="Google Shape;540;p127"/>
          <p:cNvSpPr/>
          <p:nvPr>
            <p:ph idx="2" type="pic"/>
          </p:nvPr>
        </p:nvSpPr>
        <p:spPr>
          <a:xfrm>
            <a:off x="3" y="2571750"/>
            <a:ext cx="2465766" cy="194023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41" name="Google Shape;541;p127"/>
          <p:cNvSpPr/>
          <p:nvPr>
            <p:ph idx="3" type="pic"/>
          </p:nvPr>
        </p:nvSpPr>
        <p:spPr>
          <a:xfrm>
            <a:off x="2627786" y="2571750"/>
            <a:ext cx="3186354" cy="194023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42" name="Google Shape;542;p127"/>
          <p:cNvSpPr/>
          <p:nvPr>
            <p:ph idx="4" type="pic"/>
          </p:nvPr>
        </p:nvSpPr>
        <p:spPr>
          <a:xfrm>
            <a:off x="5976160" y="2571750"/>
            <a:ext cx="3167844" cy="194023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17 picture and points">
  <p:cSld name="1 17 picture and points">
    <p:spTree>
      <p:nvGrpSpPr>
        <p:cNvPr id="72" name="Shape 72"/>
        <p:cNvGrpSpPr/>
        <p:nvPr/>
      </p:nvGrpSpPr>
      <p:grpSpPr>
        <a:xfrm>
          <a:off x="0" y="0"/>
          <a:ext cx="0" cy="0"/>
          <a:chOff x="0" y="0"/>
          <a:chExt cx="0" cy="0"/>
        </a:xfrm>
      </p:grpSpPr>
      <p:sp>
        <p:nvSpPr>
          <p:cNvPr id="73" name="Google Shape;73;p20"/>
          <p:cNvSpPr txBox="1"/>
          <p:nvPr>
            <p:ph type="title"/>
          </p:nvPr>
        </p:nvSpPr>
        <p:spPr>
          <a:xfrm>
            <a:off x="4788023" y="411510"/>
            <a:ext cx="3879729" cy="37706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2200"/>
              <a:buFont typeface="Proxima Nova"/>
              <a:buNone/>
              <a:defRPr b="1" i="0" sz="22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0"/>
          <p:cNvSpPr/>
          <p:nvPr>
            <p:ph idx="2" type="pic"/>
          </p:nvPr>
        </p:nvSpPr>
        <p:spPr>
          <a:xfrm>
            <a:off x="2" y="0"/>
            <a:ext cx="4571998" cy="51435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cxnSp>
        <p:nvCxnSpPr>
          <p:cNvPr id="75" name="Google Shape;75;p20"/>
          <p:cNvCxnSpPr/>
          <p:nvPr/>
        </p:nvCxnSpPr>
        <p:spPr>
          <a:xfrm>
            <a:off x="4912864" y="1136331"/>
            <a:ext cx="235200" cy="0"/>
          </a:xfrm>
          <a:prstGeom prst="straightConnector1">
            <a:avLst/>
          </a:prstGeom>
          <a:noFill/>
          <a:ln cap="flat" cmpd="sng" w="50800">
            <a:solidFill>
              <a:schemeClr val="dk1"/>
            </a:solidFill>
            <a:prstDash val="solid"/>
            <a:miter lim="800000"/>
            <a:headEnd len="sm" w="sm" type="none"/>
            <a:tailEnd len="sm" w="sm" type="none"/>
          </a:ln>
        </p:spPr>
      </p:cxnSp>
      <p:pic>
        <p:nvPicPr>
          <p:cNvPr descr="Shape, icon&#10;&#10;Description automatically generated" id="76" name="Google Shape;76;p20"/>
          <p:cNvPicPr preferRelativeResize="0"/>
          <p:nvPr/>
        </p:nvPicPr>
        <p:blipFill rotWithShape="1">
          <a:blip r:embed="rId2">
            <a:alphaModFix/>
          </a:blip>
          <a:srcRect b="0" l="0" r="0" t="0"/>
          <a:stretch/>
        </p:blipFill>
        <p:spPr>
          <a:xfrm>
            <a:off x="4912865" y="1347614"/>
            <a:ext cx="197084" cy="197084"/>
          </a:xfrm>
          <a:prstGeom prst="rect">
            <a:avLst/>
          </a:prstGeom>
          <a:noFill/>
          <a:ln>
            <a:noFill/>
          </a:ln>
        </p:spPr>
      </p:pic>
      <p:sp>
        <p:nvSpPr>
          <p:cNvPr id="77" name="Google Shape;77;p20"/>
          <p:cNvSpPr txBox="1"/>
          <p:nvPr>
            <p:ph idx="1" type="body"/>
          </p:nvPr>
        </p:nvSpPr>
        <p:spPr>
          <a:xfrm>
            <a:off x="4801827" y="2067694"/>
            <a:ext cx="3865925" cy="26646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1800"/>
              <a:buFont typeface="Proxima Nova"/>
              <a:buNone/>
              <a:defRPr b="0" i="0" sz="1800" u="none" cap="none" strike="noStrike">
                <a:solidFill>
                  <a:schemeClr val="dk1"/>
                </a:solidFill>
                <a:latin typeface="Proxima Nova"/>
                <a:ea typeface="Proxima Nova"/>
                <a:cs typeface="Proxima Nova"/>
                <a:sym typeface="Proxima Nov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78" name="Google Shape;78;p20"/>
          <p:cNvSpPr txBox="1"/>
          <p:nvPr>
            <p:ph idx="3"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dk1"/>
              </a:buClr>
              <a:buSzPts val="800"/>
              <a:buFont typeface="Gentium Book Basic"/>
              <a:buNone/>
              <a:defRPr b="0" i="1" sz="800" u="none" cap="none" strike="noStrike">
                <a:solidFill>
                  <a:schemeClr val="dk1"/>
                </a:solidFill>
                <a:latin typeface="Gentium Book Basic"/>
                <a:ea typeface="Gentium Book Basic"/>
                <a:cs typeface="Gentium Book Basic"/>
                <a:sym typeface="Gentium Book Basic"/>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5_Full Image without Header &amp; Footer">
  <p:cSld name="155_Full Image without Header &amp; Footer">
    <p:spTree>
      <p:nvGrpSpPr>
        <p:cNvPr id="543" name="Shape 543"/>
        <p:cNvGrpSpPr/>
        <p:nvPr/>
      </p:nvGrpSpPr>
      <p:grpSpPr>
        <a:xfrm>
          <a:off x="0" y="0"/>
          <a:ext cx="0" cy="0"/>
          <a:chOff x="0" y="0"/>
          <a:chExt cx="0" cy="0"/>
        </a:xfrm>
      </p:grpSpPr>
      <p:sp>
        <p:nvSpPr>
          <p:cNvPr id="544" name="Google Shape;544;p128"/>
          <p:cNvSpPr/>
          <p:nvPr>
            <p:ph idx="2" type="pic"/>
          </p:nvPr>
        </p:nvSpPr>
        <p:spPr>
          <a:xfrm>
            <a:off x="4572000" y="0"/>
            <a:ext cx="4572000" cy="51435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6_Full Image without Header &amp; Footer">
  <p:cSld name="156_Full Image without Header &amp; Footer">
    <p:spTree>
      <p:nvGrpSpPr>
        <p:cNvPr id="545" name="Shape 545"/>
        <p:cNvGrpSpPr/>
        <p:nvPr/>
      </p:nvGrpSpPr>
      <p:grpSpPr>
        <a:xfrm>
          <a:off x="0" y="0"/>
          <a:ext cx="0" cy="0"/>
          <a:chOff x="0" y="0"/>
          <a:chExt cx="0" cy="0"/>
        </a:xfrm>
      </p:grpSpPr>
      <p:sp>
        <p:nvSpPr>
          <p:cNvPr id="546" name="Google Shape;546;p129"/>
          <p:cNvSpPr/>
          <p:nvPr>
            <p:ph idx="2" type="pic"/>
          </p:nvPr>
        </p:nvSpPr>
        <p:spPr>
          <a:xfrm>
            <a:off x="0" y="0"/>
            <a:ext cx="1400472" cy="257175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47" name="Google Shape;547;p129"/>
          <p:cNvSpPr/>
          <p:nvPr>
            <p:ph idx="3" type="pic"/>
          </p:nvPr>
        </p:nvSpPr>
        <p:spPr>
          <a:xfrm>
            <a:off x="1493658" y="0"/>
            <a:ext cx="2322258" cy="257175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48" name="Google Shape;548;p129"/>
          <p:cNvSpPr/>
          <p:nvPr>
            <p:ph idx="4" type="pic"/>
          </p:nvPr>
        </p:nvSpPr>
        <p:spPr>
          <a:xfrm>
            <a:off x="3909102" y="0"/>
            <a:ext cx="2322258" cy="1202958"/>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49" name="Google Shape;549;p129"/>
          <p:cNvSpPr/>
          <p:nvPr>
            <p:ph idx="5" type="pic"/>
          </p:nvPr>
        </p:nvSpPr>
        <p:spPr>
          <a:xfrm>
            <a:off x="3909102" y="1296144"/>
            <a:ext cx="2322258" cy="127560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50" name="Google Shape;550;p129"/>
          <p:cNvSpPr/>
          <p:nvPr>
            <p:ph idx="6" type="pic"/>
          </p:nvPr>
        </p:nvSpPr>
        <p:spPr>
          <a:xfrm>
            <a:off x="6324551" y="0"/>
            <a:ext cx="2819454" cy="257175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7_Full Image without Header &amp; Footer">
  <p:cSld name="157_Full Image without Header &amp; Footer">
    <p:spTree>
      <p:nvGrpSpPr>
        <p:cNvPr id="551" name="Shape 551"/>
        <p:cNvGrpSpPr/>
        <p:nvPr/>
      </p:nvGrpSpPr>
      <p:grpSpPr>
        <a:xfrm>
          <a:off x="0" y="0"/>
          <a:ext cx="0" cy="0"/>
          <a:chOff x="0" y="0"/>
          <a:chExt cx="0" cy="0"/>
        </a:xfrm>
      </p:grpSpPr>
      <p:sp>
        <p:nvSpPr>
          <p:cNvPr id="552" name="Google Shape;552;p130"/>
          <p:cNvSpPr/>
          <p:nvPr>
            <p:ph idx="2" type="pic"/>
          </p:nvPr>
        </p:nvSpPr>
        <p:spPr>
          <a:xfrm>
            <a:off x="4572002" y="815217"/>
            <a:ext cx="2754306" cy="3513079"/>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53" name="Google Shape;553;p130"/>
          <p:cNvSpPr/>
          <p:nvPr>
            <p:ph idx="3" type="pic"/>
          </p:nvPr>
        </p:nvSpPr>
        <p:spPr>
          <a:xfrm>
            <a:off x="1817694" y="815217"/>
            <a:ext cx="2754306" cy="3513079"/>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8_Full Image without Header &amp; Footer">
  <p:cSld name="158_Full Image without Header &amp; Footer">
    <p:spTree>
      <p:nvGrpSpPr>
        <p:cNvPr id="554" name="Shape 554"/>
        <p:cNvGrpSpPr/>
        <p:nvPr/>
      </p:nvGrpSpPr>
      <p:grpSpPr>
        <a:xfrm>
          <a:off x="0" y="0"/>
          <a:ext cx="0" cy="0"/>
          <a:chOff x="0" y="0"/>
          <a:chExt cx="0" cy="0"/>
        </a:xfrm>
      </p:grpSpPr>
      <p:sp>
        <p:nvSpPr>
          <p:cNvPr id="555" name="Google Shape;555;p131"/>
          <p:cNvSpPr/>
          <p:nvPr>
            <p:ph idx="2" type="pic"/>
          </p:nvPr>
        </p:nvSpPr>
        <p:spPr>
          <a:xfrm>
            <a:off x="7020146" y="3297464"/>
            <a:ext cx="1669489" cy="145071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56" name="Google Shape;556;p131"/>
          <p:cNvSpPr/>
          <p:nvPr>
            <p:ph idx="3" type="pic"/>
          </p:nvPr>
        </p:nvSpPr>
        <p:spPr>
          <a:xfrm>
            <a:off x="464343" y="3297464"/>
            <a:ext cx="1638949" cy="145071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57" name="Google Shape;557;p131"/>
          <p:cNvSpPr/>
          <p:nvPr>
            <p:ph idx="4" type="pic"/>
          </p:nvPr>
        </p:nvSpPr>
        <p:spPr>
          <a:xfrm>
            <a:off x="2103296" y="3297464"/>
            <a:ext cx="1644042" cy="145071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58" name="Google Shape;558;p131"/>
          <p:cNvSpPr/>
          <p:nvPr>
            <p:ph idx="5" type="pic"/>
          </p:nvPr>
        </p:nvSpPr>
        <p:spPr>
          <a:xfrm>
            <a:off x="3747332" y="3297464"/>
            <a:ext cx="1679670" cy="145071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59" name="Google Shape;559;p131"/>
          <p:cNvSpPr/>
          <p:nvPr>
            <p:ph idx="6" type="pic"/>
          </p:nvPr>
        </p:nvSpPr>
        <p:spPr>
          <a:xfrm>
            <a:off x="5427006" y="3297464"/>
            <a:ext cx="1593143" cy="145071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60" name="Google Shape;560;p131"/>
          <p:cNvSpPr/>
          <p:nvPr>
            <p:ph idx="7" type="pic"/>
          </p:nvPr>
        </p:nvSpPr>
        <p:spPr>
          <a:xfrm>
            <a:off x="5427006" y="1846750"/>
            <a:ext cx="1593143" cy="145071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61" name="Google Shape;561;p131"/>
          <p:cNvSpPr/>
          <p:nvPr>
            <p:ph idx="8" type="pic"/>
          </p:nvPr>
        </p:nvSpPr>
        <p:spPr>
          <a:xfrm>
            <a:off x="7020146" y="1846750"/>
            <a:ext cx="1669489" cy="145071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62" name="Google Shape;562;p131"/>
          <p:cNvSpPr/>
          <p:nvPr>
            <p:ph idx="9" type="pic"/>
          </p:nvPr>
        </p:nvSpPr>
        <p:spPr>
          <a:xfrm>
            <a:off x="464343" y="391019"/>
            <a:ext cx="1638949" cy="145071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63" name="Google Shape;563;p131"/>
          <p:cNvSpPr/>
          <p:nvPr>
            <p:ph idx="13" type="pic"/>
          </p:nvPr>
        </p:nvSpPr>
        <p:spPr>
          <a:xfrm>
            <a:off x="2103296" y="391019"/>
            <a:ext cx="1644042" cy="145071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64" name="Google Shape;564;p131"/>
          <p:cNvSpPr/>
          <p:nvPr>
            <p:ph idx="14" type="pic"/>
          </p:nvPr>
        </p:nvSpPr>
        <p:spPr>
          <a:xfrm>
            <a:off x="3747332" y="391019"/>
            <a:ext cx="1679670" cy="145071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65" name="Google Shape;565;p131"/>
          <p:cNvSpPr/>
          <p:nvPr>
            <p:ph idx="15" type="pic"/>
          </p:nvPr>
        </p:nvSpPr>
        <p:spPr>
          <a:xfrm>
            <a:off x="5427006" y="391019"/>
            <a:ext cx="1593143" cy="145071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66" name="Google Shape;566;p131"/>
          <p:cNvSpPr/>
          <p:nvPr>
            <p:ph idx="16" type="pic"/>
          </p:nvPr>
        </p:nvSpPr>
        <p:spPr>
          <a:xfrm>
            <a:off x="7020146" y="391019"/>
            <a:ext cx="1669489" cy="145071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9_Full Image without Header &amp; Footer">
  <p:cSld name="159_Full Image without Header &amp; Footer">
    <p:spTree>
      <p:nvGrpSpPr>
        <p:cNvPr id="567" name="Shape 567"/>
        <p:cNvGrpSpPr/>
        <p:nvPr/>
      </p:nvGrpSpPr>
      <p:grpSpPr>
        <a:xfrm>
          <a:off x="0" y="0"/>
          <a:ext cx="0" cy="0"/>
          <a:chOff x="0" y="0"/>
          <a:chExt cx="0" cy="0"/>
        </a:xfrm>
      </p:grpSpPr>
      <p:sp>
        <p:nvSpPr>
          <p:cNvPr id="568" name="Google Shape;568;p132"/>
          <p:cNvSpPr/>
          <p:nvPr>
            <p:ph idx="2" type="pic"/>
          </p:nvPr>
        </p:nvSpPr>
        <p:spPr>
          <a:xfrm>
            <a:off x="7020146" y="2355729"/>
            <a:ext cx="1669489" cy="145071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69" name="Google Shape;569;p132"/>
          <p:cNvSpPr/>
          <p:nvPr>
            <p:ph idx="3" type="pic"/>
          </p:nvPr>
        </p:nvSpPr>
        <p:spPr>
          <a:xfrm>
            <a:off x="464343" y="2355729"/>
            <a:ext cx="1638949" cy="145071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70" name="Google Shape;570;p132"/>
          <p:cNvSpPr/>
          <p:nvPr>
            <p:ph idx="4" type="pic"/>
          </p:nvPr>
        </p:nvSpPr>
        <p:spPr>
          <a:xfrm>
            <a:off x="2103296" y="2355729"/>
            <a:ext cx="1644042" cy="145071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71" name="Google Shape;571;p132"/>
          <p:cNvSpPr/>
          <p:nvPr>
            <p:ph idx="5" type="pic"/>
          </p:nvPr>
        </p:nvSpPr>
        <p:spPr>
          <a:xfrm>
            <a:off x="3747332" y="2355729"/>
            <a:ext cx="1679670" cy="145071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72" name="Google Shape;572;p132"/>
          <p:cNvSpPr/>
          <p:nvPr>
            <p:ph idx="6" type="pic"/>
          </p:nvPr>
        </p:nvSpPr>
        <p:spPr>
          <a:xfrm>
            <a:off x="5427006" y="2355729"/>
            <a:ext cx="1593143" cy="145071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0_Full Image without Header &amp; Footer">
  <p:cSld name="160_Full Image without Header &amp; Footer">
    <p:spTree>
      <p:nvGrpSpPr>
        <p:cNvPr id="573" name="Shape 573"/>
        <p:cNvGrpSpPr/>
        <p:nvPr/>
      </p:nvGrpSpPr>
      <p:grpSpPr>
        <a:xfrm>
          <a:off x="0" y="0"/>
          <a:ext cx="0" cy="0"/>
          <a:chOff x="0" y="0"/>
          <a:chExt cx="0" cy="0"/>
        </a:xfrm>
      </p:grpSpPr>
      <p:sp>
        <p:nvSpPr>
          <p:cNvPr id="574" name="Google Shape;574;p133"/>
          <p:cNvSpPr/>
          <p:nvPr>
            <p:ph idx="2" type="pic"/>
          </p:nvPr>
        </p:nvSpPr>
        <p:spPr>
          <a:xfrm>
            <a:off x="7020146" y="2355729"/>
            <a:ext cx="1669489" cy="145071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75" name="Google Shape;575;p133"/>
          <p:cNvSpPr/>
          <p:nvPr>
            <p:ph idx="3" type="pic"/>
          </p:nvPr>
        </p:nvSpPr>
        <p:spPr>
          <a:xfrm>
            <a:off x="3747332" y="2355729"/>
            <a:ext cx="1679670" cy="145071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76" name="Google Shape;576;p133"/>
          <p:cNvSpPr/>
          <p:nvPr>
            <p:ph idx="4" type="pic"/>
          </p:nvPr>
        </p:nvSpPr>
        <p:spPr>
          <a:xfrm>
            <a:off x="5427006" y="2355729"/>
            <a:ext cx="1593143" cy="145071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77" name="Google Shape;577;p133"/>
          <p:cNvSpPr/>
          <p:nvPr/>
        </p:nvSpPr>
        <p:spPr>
          <a:xfrm>
            <a:off x="-1674" y="0"/>
            <a:ext cx="3749005" cy="5143500"/>
          </a:xfrm>
          <a:prstGeom prst="rect">
            <a:avLst/>
          </a:prstGeom>
          <a:gradFill>
            <a:gsLst>
              <a:gs pos="0">
                <a:schemeClr val="accent3"/>
              </a:gs>
              <a:gs pos="100000">
                <a:schemeClr val="accent1"/>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Montserrat"/>
              <a:ea typeface="Montserrat"/>
              <a:cs typeface="Montserrat"/>
              <a:sym typeface="Montserrat"/>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1_Full Image without Header &amp; Footer">
  <p:cSld name="161_Full Image without Header &amp; Footer">
    <p:spTree>
      <p:nvGrpSpPr>
        <p:cNvPr id="578" name="Shape 578"/>
        <p:cNvGrpSpPr/>
        <p:nvPr/>
      </p:nvGrpSpPr>
      <p:grpSpPr>
        <a:xfrm>
          <a:off x="0" y="0"/>
          <a:ext cx="0" cy="0"/>
          <a:chOff x="0" y="0"/>
          <a:chExt cx="0" cy="0"/>
        </a:xfrm>
      </p:grpSpPr>
      <p:sp>
        <p:nvSpPr>
          <p:cNvPr id="579" name="Google Shape;579;p134"/>
          <p:cNvSpPr/>
          <p:nvPr/>
        </p:nvSpPr>
        <p:spPr>
          <a:xfrm>
            <a:off x="5394996" y="0"/>
            <a:ext cx="3749005" cy="5143500"/>
          </a:xfrm>
          <a:prstGeom prst="rect">
            <a:avLst/>
          </a:prstGeom>
          <a:gradFill>
            <a:gsLst>
              <a:gs pos="0">
                <a:schemeClr val="accent3"/>
              </a:gs>
              <a:gs pos="100000">
                <a:schemeClr val="accent1"/>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Montserrat"/>
              <a:ea typeface="Montserrat"/>
              <a:cs typeface="Montserrat"/>
              <a:sym typeface="Montserrat"/>
            </a:endParaRPr>
          </a:p>
        </p:txBody>
      </p:sp>
      <p:sp>
        <p:nvSpPr>
          <p:cNvPr id="580" name="Google Shape;580;p134"/>
          <p:cNvSpPr/>
          <p:nvPr>
            <p:ph idx="2" type="pic"/>
          </p:nvPr>
        </p:nvSpPr>
        <p:spPr>
          <a:xfrm>
            <a:off x="3715328" y="5"/>
            <a:ext cx="1679670" cy="145071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81" name="Google Shape;581;p134"/>
          <p:cNvSpPr/>
          <p:nvPr>
            <p:ph idx="3" type="pic"/>
          </p:nvPr>
        </p:nvSpPr>
        <p:spPr>
          <a:xfrm>
            <a:off x="3715328" y="1450720"/>
            <a:ext cx="1679670" cy="145071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82" name="Google Shape;582;p134"/>
          <p:cNvSpPr/>
          <p:nvPr>
            <p:ph idx="4" type="pic"/>
          </p:nvPr>
        </p:nvSpPr>
        <p:spPr>
          <a:xfrm>
            <a:off x="3715328" y="2905991"/>
            <a:ext cx="1679670" cy="145071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583" name="Google Shape;583;p134"/>
          <p:cNvSpPr/>
          <p:nvPr>
            <p:ph idx="5" type="pic"/>
          </p:nvPr>
        </p:nvSpPr>
        <p:spPr>
          <a:xfrm>
            <a:off x="3715328" y="4361263"/>
            <a:ext cx="1679670" cy="145071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2_Full Image without Header &amp; Footer">
  <p:cSld name="162_Full Image without Header &amp; Footer">
    <p:spTree>
      <p:nvGrpSpPr>
        <p:cNvPr id="584" name="Shape 584"/>
        <p:cNvGrpSpPr/>
        <p:nvPr/>
      </p:nvGrpSpPr>
      <p:grpSpPr>
        <a:xfrm>
          <a:off x="0" y="0"/>
          <a:ext cx="0" cy="0"/>
          <a:chOff x="0" y="0"/>
          <a:chExt cx="0" cy="0"/>
        </a:xfrm>
      </p:grpSpPr>
      <p:sp>
        <p:nvSpPr>
          <p:cNvPr id="585" name="Google Shape;585;p135"/>
          <p:cNvSpPr/>
          <p:nvPr>
            <p:ph idx="2" type="pic"/>
          </p:nvPr>
        </p:nvSpPr>
        <p:spPr>
          <a:xfrm>
            <a:off x="2" y="1599643"/>
            <a:ext cx="5043668" cy="2895741"/>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18 picture gradient">
  <p:cSld name="1 18 picture gradient">
    <p:bg>
      <p:bgPr>
        <a:gradFill>
          <a:gsLst>
            <a:gs pos="0">
              <a:schemeClr val="accent4"/>
            </a:gs>
            <a:gs pos="100000">
              <a:schemeClr val="accent1"/>
            </a:gs>
          </a:gsLst>
          <a:path path="circle">
            <a:fillToRect l="100%" t="100%"/>
          </a:path>
          <a:tileRect b="-100%" r="-100%"/>
        </a:gradFill>
      </p:bgPr>
    </p:bg>
    <p:spTree>
      <p:nvGrpSpPr>
        <p:cNvPr id="79" name="Shape 79"/>
        <p:cNvGrpSpPr/>
        <p:nvPr/>
      </p:nvGrpSpPr>
      <p:grpSpPr>
        <a:xfrm>
          <a:off x="0" y="0"/>
          <a:ext cx="0" cy="0"/>
          <a:chOff x="0" y="0"/>
          <a:chExt cx="0" cy="0"/>
        </a:xfrm>
      </p:grpSpPr>
      <p:sp>
        <p:nvSpPr>
          <p:cNvPr id="80" name="Google Shape;80;p21"/>
          <p:cNvSpPr txBox="1"/>
          <p:nvPr>
            <p:ph type="title"/>
          </p:nvPr>
        </p:nvSpPr>
        <p:spPr>
          <a:xfrm>
            <a:off x="468313" y="397840"/>
            <a:ext cx="3879729" cy="37706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lt1"/>
              </a:buClr>
              <a:buSzPts val="2200"/>
              <a:buFont typeface="Proxima Nova"/>
              <a:buNone/>
              <a:defRPr b="1" i="0" sz="220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21"/>
          <p:cNvSpPr/>
          <p:nvPr>
            <p:ph idx="2" type="pic"/>
          </p:nvPr>
        </p:nvSpPr>
        <p:spPr>
          <a:xfrm>
            <a:off x="4572002" y="24065"/>
            <a:ext cx="4571998" cy="51435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pic>
        <p:nvPicPr>
          <p:cNvPr descr="Shape, icon&#10;&#10;Description automatically generated" id="82" name="Google Shape;82;p21"/>
          <p:cNvPicPr preferRelativeResize="0"/>
          <p:nvPr/>
        </p:nvPicPr>
        <p:blipFill rotWithShape="1">
          <a:blip r:embed="rId2">
            <a:alphaModFix/>
          </a:blip>
          <a:srcRect b="0" l="0" r="0" t="0"/>
          <a:stretch/>
        </p:blipFill>
        <p:spPr>
          <a:xfrm>
            <a:off x="593155" y="1333944"/>
            <a:ext cx="197084" cy="197084"/>
          </a:xfrm>
          <a:prstGeom prst="rect">
            <a:avLst/>
          </a:prstGeom>
          <a:noFill/>
          <a:ln>
            <a:noFill/>
          </a:ln>
        </p:spPr>
      </p:pic>
      <p:sp>
        <p:nvSpPr>
          <p:cNvPr id="83" name="Google Shape;83;p21"/>
          <p:cNvSpPr txBox="1"/>
          <p:nvPr>
            <p:ph idx="1" type="body"/>
          </p:nvPr>
        </p:nvSpPr>
        <p:spPr>
          <a:xfrm>
            <a:off x="482117" y="2054024"/>
            <a:ext cx="3865925" cy="26646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lt1"/>
              </a:buClr>
              <a:buSzPts val="1400"/>
              <a:buFont typeface="Proxima Nova"/>
              <a:buNone/>
              <a:defRPr b="0" i="0" sz="1400" u="none" cap="none" strike="noStrike">
                <a:solidFill>
                  <a:schemeClr val="lt1"/>
                </a:solidFill>
                <a:latin typeface="Proxima Nova"/>
                <a:ea typeface="Proxima Nova"/>
                <a:cs typeface="Proxima Nova"/>
                <a:sym typeface="Proxima Nova"/>
              </a:defRPr>
            </a:lvl1pPr>
            <a:lvl2pPr indent="-317500" lvl="1" marL="914400" marR="0" rtl="0" algn="l">
              <a:lnSpc>
                <a:spcPct val="90000"/>
              </a:lnSpc>
              <a:spcBef>
                <a:spcPts val="375"/>
              </a:spcBef>
              <a:spcAft>
                <a:spcPts val="0"/>
              </a:spcAft>
              <a:buClr>
                <a:schemeClr val="lt1"/>
              </a:buClr>
              <a:buSzPts val="1400"/>
              <a:buFont typeface="Arial"/>
              <a:buChar char="•"/>
              <a:defRPr b="0" i="0" sz="1400" u="none" cap="none" strike="noStrike">
                <a:solidFill>
                  <a:schemeClr val="lt1"/>
                </a:solidFill>
                <a:latin typeface="Proxima Nova"/>
                <a:ea typeface="Proxima Nova"/>
                <a:cs typeface="Proxima Nova"/>
                <a:sym typeface="Proxima Nova"/>
              </a:defRPr>
            </a:lvl2pPr>
            <a:lvl3pPr indent="-317500" lvl="2" marL="1371600" marR="0" rtl="0" algn="l">
              <a:lnSpc>
                <a:spcPct val="90000"/>
              </a:lnSpc>
              <a:spcBef>
                <a:spcPts val="375"/>
              </a:spcBef>
              <a:spcAft>
                <a:spcPts val="0"/>
              </a:spcAft>
              <a:buClr>
                <a:schemeClr val="lt1"/>
              </a:buClr>
              <a:buSzPts val="1400"/>
              <a:buFont typeface="Arial"/>
              <a:buChar char="•"/>
              <a:defRPr b="0" i="0" sz="1400" u="none" cap="none" strike="noStrike">
                <a:solidFill>
                  <a:schemeClr val="lt1"/>
                </a:solidFill>
                <a:latin typeface="Proxima Nova"/>
                <a:ea typeface="Proxima Nova"/>
                <a:cs typeface="Proxima Nova"/>
                <a:sym typeface="Proxima Nova"/>
              </a:defRPr>
            </a:lvl3pPr>
            <a:lvl4pPr indent="-317500" lvl="3" marL="1828800" marR="0" rtl="0" algn="l">
              <a:lnSpc>
                <a:spcPct val="90000"/>
              </a:lnSpc>
              <a:spcBef>
                <a:spcPts val="375"/>
              </a:spcBef>
              <a:spcAft>
                <a:spcPts val="0"/>
              </a:spcAft>
              <a:buClr>
                <a:schemeClr val="lt1"/>
              </a:buClr>
              <a:buSzPts val="1400"/>
              <a:buFont typeface="Arial"/>
              <a:buChar char="•"/>
              <a:defRPr b="0" i="0" sz="1400" u="none" cap="none" strike="noStrike">
                <a:solidFill>
                  <a:schemeClr val="lt1"/>
                </a:solidFill>
                <a:latin typeface="Proxima Nova"/>
                <a:ea typeface="Proxima Nova"/>
                <a:cs typeface="Proxima Nova"/>
                <a:sym typeface="Proxima Nova"/>
              </a:defRPr>
            </a:lvl4pPr>
            <a:lvl5pPr indent="-317500" lvl="4" marL="2286000" marR="0" rtl="0" algn="l">
              <a:lnSpc>
                <a:spcPct val="90000"/>
              </a:lnSpc>
              <a:spcBef>
                <a:spcPts val="375"/>
              </a:spcBef>
              <a:spcAft>
                <a:spcPts val="0"/>
              </a:spcAft>
              <a:buClr>
                <a:schemeClr val="lt1"/>
              </a:buClr>
              <a:buSzPts val="1400"/>
              <a:buFont typeface="Arial"/>
              <a:buChar char="•"/>
              <a:defRPr b="0" i="0" sz="1400" u="none" cap="none" strike="noStrike">
                <a:solidFill>
                  <a:schemeClr val="lt1"/>
                </a:solidFill>
                <a:latin typeface="Proxima Nova"/>
                <a:ea typeface="Proxima Nova"/>
                <a:cs typeface="Proxima Nova"/>
                <a:sym typeface="Proxima Nov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84" name="Google Shape;84;p21"/>
          <p:cNvSpPr txBox="1"/>
          <p:nvPr>
            <p:ph idx="3" type="body"/>
          </p:nvPr>
        </p:nvSpPr>
        <p:spPr>
          <a:xfrm>
            <a:off x="3492650" y="4718668"/>
            <a:ext cx="863328" cy="215676"/>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lt1"/>
              </a:buClr>
              <a:buSzPts val="800"/>
              <a:buFont typeface="Gentium Book Basic"/>
              <a:buNone/>
              <a:defRPr b="0" i="1" sz="800" u="none" cap="none" strike="noStrike">
                <a:solidFill>
                  <a:schemeClr val="lt1"/>
                </a:solidFill>
                <a:latin typeface="Gentium Book Basic"/>
                <a:ea typeface="Gentium Book Basic"/>
                <a:cs typeface="Gentium Book Basic"/>
                <a:sym typeface="Gentium Book Basic"/>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85" name="Google Shape;85;p21"/>
          <p:cNvSpPr txBox="1"/>
          <p:nvPr>
            <p:ph idx="4" type="body"/>
          </p:nvPr>
        </p:nvSpPr>
        <p:spPr>
          <a:xfrm>
            <a:off x="468313" y="839414"/>
            <a:ext cx="3865925" cy="37706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lt1"/>
              </a:buClr>
              <a:buSzPts val="1400"/>
              <a:buFont typeface="Proxima Nova"/>
              <a:buNone/>
              <a:defRPr b="0" i="0" sz="1400" u="none" cap="none" strike="noStrike">
                <a:solidFill>
                  <a:schemeClr val="lt1"/>
                </a:solidFill>
                <a:latin typeface="Proxima Nova"/>
                <a:ea typeface="Proxima Nova"/>
                <a:cs typeface="Proxima Nova"/>
                <a:sym typeface="Proxima Nova"/>
              </a:defRPr>
            </a:lvl1pPr>
            <a:lvl2pPr indent="-342900" lvl="1" marL="914400"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Proxima Nova"/>
                <a:ea typeface="Proxima Nova"/>
                <a:cs typeface="Proxima Nova"/>
                <a:sym typeface="Proxima Nova"/>
              </a:defRPr>
            </a:lvl2pPr>
            <a:lvl3pPr indent="-342900" lvl="2" marL="1371600"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Proxima Nova"/>
                <a:ea typeface="Proxima Nova"/>
                <a:cs typeface="Proxima Nova"/>
                <a:sym typeface="Proxima Nova"/>
              </a:defRPr>
            </a:lvl3pPr>
            <a:lvl4pPr indent="-342900" lvl="3" marL="1828800"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Proxima Nova"/>
                <a:ea typeface="Proxima Nova"/>
                <a:cs typeface="Proxima Nova"/>
                <a:sym typeface="Proxima Nova"/>
              </a:defRPr>
            </a:lvl4pPr>
            <a:lvl5pPr indent="-342900" lvl="4" marL="2286000"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Proxima Nova"/>
                <a:ea typeface="Proxima Nova"/>
                <a:cs typeface="Proxima Nova"/>
                <a:sym typeface="Proxima Nov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19 picture gradient 2">
  <p:cSld name="1 19 picture gradient 2">
    <p:bg>
      <p:bgPr>
        <a:gradFill>
          <a:gsLst>
            <a:gs pos="0">
              <a:schemeClr val="accent1"/>
            </a:gs>
            <a:gs pos="100000">
              <a:srgbClr val="6DBC62"/>
            </a:gs>
          </a:gsLst>
          <a:path path="circle">
            <a:fillToRect l="100%" t="100%"/>
          </a:path>
          <a:tileRect b="-100%" r="-100%"/>
        </a:gradFill>
      </p:bgPr>
    </p:bg>
    <p:spTree>
      <p:nvGrpSpPr>
        <p:cNvPr id="86" name="Shape 86"/>
        <p:cNvGrpSpPr/>
        <p:nvPr/>
      </p:nvGrpSpPr>
      <p:grpSpPr>
        <a:xfrm>
          <a:off x="0" y="0"/>
          <a:ext cx="0" cy="0"/>
          <a:chOff x="0" y="0"/>
          <a:chExt cx="0" cy="0"/>
        </a:xfrm>
      </p:grpSpPr>
      <p:sp>
        <p:nvSpPr>
          <p:cNvPr id="87" name="Google Shape;87;p22"/>
          <p:cNvSpPr txBox="1"/>
          <p:nvPr>
            <p:ph type="title"/>
          </p:nvPr>
        </p:nvSpPr>
        <p:spPr>
          <a:xfrm>
            <a:off x="468313" y="397840"/>
            <a:ext cx="3879729" cy="37706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lt1"/>
              </a:buClr>
              <a:buSzPts val="2200"/>
              <a:buFont typeface="Proxima Nova"/>
              <a:buNone/>
              <a:defRPr b="1" i="0" sz="220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22"/>
          <p:cNvSpPr/>
          <p:nvPr>
            <p:ph idx="2" type="pic"/>
          </p:nvPr>
        </p:nvSpPr>
        <p:spPr>
          <a:xfrm>
            <a:off x="4572002" y="0"/>
            <a:ext cx="4571998" cy="516756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pic>
        <p:nvPicPr>
          <p:cNvPr descr="Shape, icon&#10;&#10;Description automatically generated" id="89" name="Google Shape;89;p22"/>
          <p:cNvPicPr preferRelativeResize="0"/>
          <p:nvPr/>
        </p:nvPicPr>
        <p:blipFill rotWithShape="1">
          <a:blip r:embed="rId2">
            <a:alphaModFix/>
          </a:blip>
          <a:srcRect b="0" l="0" r="0" t="0"/>
          <a:stretch/>
        </p:blipFill>
        <p:spPr>
          <a:xfrm>
            <a:off x="593155" y="1333944"/>
            <a:ext cx="197084" cy="197084"/>
          </a:xfrm>
          <a:prstGeom prst="rect">
            <a:avLst/>
          </a:prstGeom>
          <a:noFill/>
          <a:ln>
            <a:noFill/>
          </a:ln>
        </p:spPr>
      </p:pic>
      <p:sp>
        <p:nvSpPr>
          <p:cNvPr id="90" name="Google Shape;90;p22"/>
          <p:cNvSpPr txBox="1"/>
          <p:nvPr>
            <p:ph idx="1" type="body"/>
          </p:nvPr>
        </p:nvSpPr>
        <p:spPr>
          <a:xfrm>
            <a:off x="482117" y="2054024"/>
            <a:ext cx="3865925" cy="26646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lt1"/>
              </a:buClr>
              <a:buSzPts val="1400"/>
              <a:buFont typeface="Proxima Nova"/>
              <a:buNone/>
              <a:defRPr b="0" i="0" sz="1400" u="none" cap="none" strike="noStrike">
                <a:solidFill>
                  <a:schemeClr val="lt1"/>
                </a:solidFill>
                <a:latin typeface="Proxima Nova"/>
                <a:ea typeface="Proxima Nova"/>
                <a:cs typeface="Proxima Nova"/>
                <a:sym typeface="Proxima Nova"/>
              </a:defRPr>
            </a:lvl1pPr>
            <a:lvl2pPr indent="-317500" lvl="1" marL="914400" marR="0" rtl="0" algn="l">
              <a:lnSpc>
                <a:spcPct val="90000"/>
              </a:lnSpc>
              <a:spcBef>
                <a:spcPts val="375"/>
              </a:spcBef>
              <a:spcAft>
                <a:spcPts val="0"/>
              </a:spcAft>
              <a:buClr>
                <a:schemeClr val="lt1"/>
              </a:buClr>
              <a:buSzPts val="1400"/>
              <a:buFont typeface="Arial"/>
              <a:buChar char="•"/>
              <a:defRPr b="0" i="0" sz="1400" u="none" cap="none" strike="noStrike">
                <a:solidFill>
                  <a:schemeClr val="lt1"/>
                </a:solidFill>
                <a:latin typeface="Proxima Nova"/>
                <a:ea typeface="Proxima Nova"/>
                <a:cs typeface="Proxima Nova"/>
                <a:sym typeface="Proxima Nova"/>
              </a:defRPr>
            </a:lvl2pPr>
            <a:lvl3pPr indent="-317500" lvl="2" marL="1371600" marR="0" rtl="0" algn="l">
              <a:lnSpc>
                <a:spcPct val="90000"/>
              </a:lnSpc>
              <a:spcBef>
                <a:spcPts val="375"/>
              </a:spcBef>
              <a:spcAft>
                <a:spcPts val="0"/>
              </a:spcAft>
              <a:buClr>
                <a:schemeClr val="lt1"/>
              </a:buClr>
              <a:buSzPts val="1400"/>
              <a:buFont typeface="Arial"/>
              <a:buChar char="•"/>
              <a:defRPr b="0" i="0" sz="1400" u="none" cap="none" strike="noStrike">
                <a:solidFill>
                  <a:schemeClr val="lt1"/>
                </a:solidFill>
                <a:latin typeface="Proxima Nova"/>
                <a:ea typeface="Proxima Nova"/>
                <a:cs typeface="Proxima Nova"/>
                <a:sym typeface="Proxima Nova"/>
              </a:defRPr>
            </a:lvl3pPr>
            <a:lvl4pPr indent="-317500" lvl="3" marL="1828800" marR="0" rtl="0" algn="l">
              <a:lnSpc>
                <a:spcPct val="90000"/>
              </a:lnSpc>
              <a:spcBef>
                <a:spcPts val="375"/>
              </a:spcBef>
              <a:spcAft>
                <a:spcPts val="0"/>
              </a:spcAft>
              <a:buClr>
                <a:schemeClr val="lt1"/>
              </a:buClr>
              <a:buSzPts val="1400"/>
              <a:buFont typeface="Arial"/>
              <a:buChar char="•"/>
              <a:defRPr b="0" i="0" sz="1400" u="none" cap="none" strike="noStrike">
                <a:solidFill>
                  <a:schemeClr val="lt1"/>
                </a:solidFill>
                <a:latin typeface="Proxima Nova"/>
                <a:ea typeface="Proxima Nova"/>
                <a:cs typeface="Proxima Nova"/>
                <a:sym typeface="Proxima Nova"/>
              </a:defRPr>
            </a:lvl4pPr>
            <a:lvl5pPr indent="-317500" lvl="4" marL="2286000" marR="0" rtl="0" algn="l">
              <a:lnSpc>
                <a:spcPct val="90000"/>
              </a:lnSpc>
              <a:spcBef>
                <a:spcPts val="375"/>
              </a:spcBef>
              <a:spcAft>
                <a:spcPts val="0"/>
              </a:spcAft>
              <a:buClr>
                <a:schemeClr val="lt1"/>
              </a:buClr>
              <a:buSzPts val="1400"/>
              <a:buFont typeface="Arial"/>
              <a:buChar char="•"/>
              <a:defRPr b="0" i="0" sz="1400" u="none" cap="none" strike="noStrike">
                <a:solidFill>
                  <a:schemeClr val="lt1"/>
                </a:solidFill>
                <a:latin typeface="Proxima Nova"/>
                <a:ea typeface="Proxima Nova"/>
                <a:cs typeface="Proxima Nova"/>
                <a:sym typeface="Proxima Nov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91" name="Google Shape;91;p22"/>
          <p:cNvSpPr txBox="1"/>
          <p:nvPr>
            <p:ph idx="3" type="body"/>
          </p:nvPr>
        </p:nvSpPr>
        <p:spPr>
          <a:xfrm>
            <a:off x="3492650" y="4718668"/>
            <a:ext cx="863328" cy="215676"/>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lt1"/>
              </a:buClr>
              <a:buSzPts val="800"/>
              <a:buFont typeface="Gentium Book Basic"/>
              <a:buNone/>
              <a:defRPr b="0" i="1" sz="800" u="none" cap="none" strike="noStrike">
                <a:solidFill>
                  <a:schemeClr val="lt1"/>
                </a:solidFill>
                <a:latin typeface="Gentium Book Basic"/>
                <a:ea typeface="Gentium Book Basic"/>
                <a:cs typeface="Gentium Book Basic"/>
                <a:sym typeface="Gentium Book Basic"/>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92" name="Google Shape;92;p22"/>
          <p:cNvSpPr txBox="1"/>
          <p:nvPr>
            <p:ph idx="4" type="body"/>
          </p:nvPr>
        </p:nvSpPr>
        <p:spPr>
          <a:xfrm>
            <a:off x="468313" y="839414"/>
            <a:ext cx="3865925" cy="37706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lt1"/>
              </a:buClr>
              <a:buSzPts val="1400"/>
              <a:buFont typeface="Proxima Nova"/>
              <a:buNone/>
              <a:defRPr b="0" i="0" sz="1400" u="none" cap="none" strike="noStrike">
                <a:solidFill>
                  <a:schemeClr val="lt1"/>
                </a:solidFill>
                <a:latin typeface="Proxima Nova"/>
                <a:ea typeface="Proxima Nova"/>
                <a:cs typeface="Proxima Nova"/>
                <a:sym typeface="Proxima Nova"/>
              </a:defRPr>
            </a:lvl1pPr>
            <a:lvl2pPr indent="-342900" lvl="1" marL="914400"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Proxima Nova"/>
                <a:ea typeface="Proxima Nova"/>
                <a:cs typeface="Proxima Nova"/>
                <a:sym typeface="Proxima Nova"/>
              </a:defRPr>
            </a:lvl2pPr>
            <a:lvl3pPr indent="-342900" lvl="2" marL="1371600"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Proxima Nova"/>
                <a:ea typeface="Proxima Nova"/>
                <a:cs typeface="Proxima Nova"/>
                <a:sym typeface="Proxima Nova"/>
              </a:defRPr>
            </a:lvl3pPr>
            <a:lvl4pPr indent="-342900" lvl="3" marL="1828800"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Proxima Nova"/>
                <a:ea typeface="Proxima Nova"/>
                <a:cs typeface="Proxima Nova"/>
                <a:sym typeface="Proxima Nova"/>
              </a:defRPr>
            </a:lvl4pPr>
            <a:lvl5pPr indent="-342900" lvl="4" marL="2286000"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Proxima Nova"/>
                <a:ea typeface="Proxima Nova"/>
                <a:cs typeface="Proxima Nova"/>
                <a:sym typeface="Proxima Nov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20 picture and points 2">
  <p:cSld name="1 20 picture and points 2">
    <p:spTree>
      <p:nvGrpSpPr>
        <p:cNvPr id="93" name="Shape 93"/>
        <p:cNvGrpSpPr/>
        <p:nvPr/>
      </p:nvGrpSpPr>
      <p:grpSpPr>
        <a:xfrm>
          <a:off x="0" y="0"/>
          <a:ext cx="0" cy="0"/>
          <a:chOff x="0" y="0"/>
          <a:chExt cx="0" cy="0"/>
        </a:xfrm>
      </p:grpSpPr>
      <p:sp>
        <p:nvSpPr>
          <p:cNvPr id="94" name="Google Shape;94;p23"/>
          <p:cNvSpPr txBox="1"/>
          <p:nvPr>
            <p:ph type="title"/>
          </p:nvPr>
        </p:nvSpPr>
        <p:spPr>
          <a:xfrm>
            <a:off x="3203575" y="411510"/>
            <a:ext cx="5464177" cy="37706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2200"/>
              <a:buFont typeface="Proxima Nova"/>
              <a:buNone/>
              <a:defRPr b="1" i="0" sz="22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23"/>
          <p:cNvSpPr/>
          <p:nvPr>
            <p:ph idx="2" type="pic"/>
          </p:nvPr>
        </p:nvSpPr>
        <p:spPr>
          <a:xfrm>
            <a:off x="3" y="0"/>
            <a:ext cx="2915814" cy="51435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cxnSp>
        <p:nvCxnSpPr>
          <p:cNvPr id="96" name="Google Shape;96;p23"/>
          <p:cNvCxnSpPr/>
          <p:nvPr/>
        </p:nvCxnSpPr>
        <p:spPr>
          <a:xfrm>
            <a:off x="3347864" y="1136331"/>
            <a:ext cx="235200" cy="0"/>
          </a:xfrm>
          <a:prstGeom prst="straightConnector1">
            <a:avLst/>
          </a:prstGeom>
          <a:noFill/>
          <a:ln cap="flat" cmpd="sng" w="50800">
            <a:solidFill>
              <a:schemeClr val="dk1"/>
            </a:solidFill>
            <a:prstDash val="solid"/>
            <a:miter lim="800000"/>
            <a:headEnd len="sm" w="sm" type="none"/>
            <a:tailEnd len="sm" w="sm" type="none"/>
          </a:ln>
        </p:spPr>
      </p:cxnSp>
      <p:pic>
        <p:nvPicPr>
          <p:cNvPr descr="Shape, icon&#10;&#10;Description automatically generated" id="97" name="Google Shape;97;p23"/>
          <p:cNvPicPr preferRelativeResize="0"/>
          <p:nvPr/>
        </p:nvPicPr>
        <p:blipFill rotWithShape="1">
          <a:blip r:embed="rId2">
            <a:alphaModFix/>
          </a:blip>
          <a:srcRect b="0" l="0" r="0" t="0"/>
          <a:stretch/>
        </p:blipFill>
        <p:spPr>
          <a:xfrm>
            <a:off x="3347865" y="1347614"/>
            <a:ext cx="197084" cy="197084"/>
          </a:xfrm>
          <a:prstGeom prst="rect">
            <a:avLst/>
          </a:prstGeom>
          <a:noFill/>
          <a:ln>
            <a:noFill/>
          </a:ln>
        </p:spPr>
      </p:pic>
      <p:sp>
        <p:nvSpPr>
          <p:cNvPr id="98" name="Google Shape;98;p23"/>
          <p:cNvSpPr txBox="1"/>
          <p:nvPr>
            <p:ph idx="1" type="body"/>
          </p:nvPr>
        </p:nvSpPr>
        <p:spPr>
          <a:xfrm>
            <a:off x="3203575" y="1779662"/>
            <a:ext cx="5464177" cy="295267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1800"/>
              <a:buFont typeface="Proxima Nova"/>
              <a:buNone/>
              <a:defRPr b="0" i="0" sz="1800" u="none" cap="none" strike="noStrike">
                <a:solidFill>
                  <a:schemeClr val="dk1"/>
                </a:solidFill>
                <a:latin typeface="Proxima Nova"/>
                <a:ea typeface="Proxima Nova"/>
                <a:cs typeface="Proxima Nova"/>
                <a:sym typeface="Proxima Nov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99" name="Google Shape;99;p23"/>
          <p:cNvSpPr txBox="1"/>
          <p:nvPr>
            <p:ph idx="3"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dk1"/>
              </a:buClr>
              <a:buSzPts val="800"/>
              <a:buFont typeface="Gentium Book Basic"/>
              <a:buNone/>
              <a:defRPr b="0" i="1" sz="800" u="none" cap="none" strike="noStrike">
                <a:solidFill>
                  <a:schemeClr val="dk1"/>
                </a:solidFill>
                <a:latin typeface="Gentium Book Basic"/>
                <a:ea typeface="Gentium Book Basic"/>
                <a:cs typeface="Gentium Book Basic"/>
                <a:sym typeface="Gentium Book Basic"/>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21 points 2 columns">
  <p:cSld name="1 21 points 2 columns">
    <p:spTree>
      <p:nvGrpSpPr>
        <p:cNvPr id="100" name="Shape 100"/>
        <p:cNvGrpSpPr/>
        <p:nvPr/>
      </p:nvGrpSpPr>
      <p:grpSpPr>
        <a:xfrm>
          <a:off x="0" y="0"/>
          <a:ext cx="0" cy="0"/>
          <a:chOff x="0" y="0"/>
          <a:chExt cx="0" cy="0"/>
        </a:xfrm>
      </p:grpSpPr>
      <p:sp>
        <p:nvSpPr>
          <p:cNvPr id="101" name="Google Shape;101;p24"/>
          <p:cNvSpPr txBox="1"/>
          <p:nvPr>
            <p:ph type="title"/>
          </p:nvPr>
        </p:nvSpPr>
        <p:spPr>
          <a:xfrm>
            <a:off x="3203575" y="411510"/>
            <a:ext cx="5464177" cy="37706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2200"/>
              <a:buFont typeface="Proxima Nova"/>
              <a:buNone/>
              <a:defRPr b="1" i="0" sz="22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24"/>
          <p:cNvSpPr/>
          <p:nvPr>
            <p:ph idx="2" type="pic"/>
          </p:nvPr>
        </p:nvSpPr>
        <p:spPr>
          <a:xfrm>
            <a:off x="3" y="0"/>
            <a:ext cx="2915814" cy="51435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cxnSp>
        <p:nvCxnSpPr>
          <p:cNvPr id="103" name="Google Shape;103;p24"/>
          <p:cNvCxnSpPr/>
          <p:nvPr/>
        </p:nvCxnSpPr>
        <p:spPr>
          <a:xfrm>
            <a:off x="3347864" y="1136331"/>
            <a:ext cx="235200" cy="0"/>
          </a:xfrm>
          <a:prstGeom prst="straightConnector1">
            <a:avLst/>
          </a:prstGeom>
          <a:noFill/>
          <a:ln cap="flat" cmpd="sng" w="50800">
            <a:solidFill>
              <a:schemeClr val="dk1"/>
            </a:solidFill>
            <a:prstDash val="solid"/>
            <a:miter lim="800000"/>
            <a:headEnd len="sm" w="sm" type="none"/>
            <a:tailEnd len="sm" w="sm" type="none"/>
          </a:ln>
        </p:spPr>
      </p:cxnSp>
      <p:pic>
        <p:nvPicPr>
          <p:cNvPr descr="Shape, icon&#10;&#10;Description automatically generated" id="104" name="Google Shape;104;p24"/>
          <p:cNvPicPr preferRelativeResize="0"/>
          <p:nvPr/>
        </p:nvPicPr>
        <p:blipFill rotWithShape="1">
          <a:blip r:embed="rId2">
            <a:alphaModFix/>
          </a:blip>
          <a:srcRect b="0" l="0" r="0" t="0"/>
          <a:stretch/>
        </p:blipFill>
        <p:spPr>
          <a:xfrm>
            <a:off x="3347865" y="1347614"/>
            <a:ext cx="197084" cy="197084"/>
          </a:xfrm>
          <a:prstGeom prst="rect">
            <a:avLst/>
          </a:prstGeom>
          <a:noFill/>
          <a:ln>
            <a:noFill/>
          </a:ln>
        </p:spPr>
      </p:pic>
      <p:sp>
        <p:nvSpPr>
          <p:cNvPr id="105" name="Google Shape;105;p24"/>
          <p:cNvSpPr txBox="1"/>
          <p:nvPr>
            <p:ph idx="1" type="body"/>
          </p:nvPr>
        </p:nvSpPr>
        <p:spPr>
          <a:xfrm>
            <a:off x="3203575" y="1779662"/>
            <a:ext cx="2520553" cy="295267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1800"/>
              <a:buFont typeface="Proxima Nova"/>
              <a:buNone/>
              <a:defRPr b="0" i="0" sz="1800" u="none" cap="none" strike="noStrike">
                <a:solidFill>
                  <a:schemeClr val="dk1"/>
                </a:solidFill>
                <a:latin typeface="Proxima Nova"/>
                <a:ea typeface="Proxima Nova"/>
                <a:cs typeface="Proxima Nova"/>
                <a:sym typeface="Proxima Nov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06" name="Google Shape;106;p24"/>
          <p:cNvSpPr txBox="1"/>
          <p:nvPr>
            <p:ph idx="3"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dk1"/>
              </a:buClr>
              <a:buSzPts val="800"/>
              <a:buFont typeface="Gentium Book Basic"/>
              <a:buNone/>
              <a:defRPr b="0" i="1" sz="800" u="none" cap="none" strike="noStrike">
                <a:solidFill>
                  <a:schemeClr val="dk1"/>
                </a:solidFill>
                <a:latin typeface="Gentium Book Basic"/>
                <a:ea typeface="Gentium Book Basic"/>
                <a:cs typeface="Gentium Book Basic"/>
                <a:sym typeface="Gentium Book Basic"/>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07" name="Google Shape;107;p24"/>
          <p:cNvSpPr txBox="1"/>
          <p:nvPr>
            <p:ph idx="4" type="body"/>
          </p:nvPr>
        </p:nvSpPr>
        <p:spPr>
          <a:xfrm>
            <a:off x="6147199" y="1779662"/>
            <a:ext cx="2520553" cy="295232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1800"/>
              <a:buFont typeface="Proxima Nova"/>
              <a:buNone/>
              <a:defRPr b="0" i="0" sz="1800" u="none" cap="none" strike="noStrike">
                <a:solidFill>
                  <a:schemeClr val="dk1"/>
                </a:solidFill>
                <a:latin typeface="Proxima Nova"/>
                <a:ea typeface="Proxima Nova"/>
                <a:cs typeface="Proxima Nova"/>
                <a:sym typeface="Proxima Nov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22 picture and points dark">
  <p:cSld name="1 22 picture and points dark">
    <p:bg>
      <p:bgPr>
        <a:solidFill>
          <a:schemeClr val="dk1"/>
        </a:solidFill>
      </p:bgPr>
    </p:bg>
    <p:spTree>
      <p:nvGrpSpPr>
        <p:cNvPr id="108" name="Shape 108"/>
        <p:cNvGrpSpPr/>
        <p:nvPr/>
      </p:nvGrpSpPr>
      <p:grpSpPr>
        <a:xfrm>
          <a:off x="0" y="0"/>
          <a:ext cx="0" cy="0"/>
          <a:chOff x="0" y="0"/>
          <a:chExt cx="0" cy="0"/>
        </a:xfrm>
      </p:grpSpPr>
      <p:sp>
        <p:nvSpPr>
          <p:cNvPr id="109" name="Google Shape;109;p25"/>
          <p:cNvSpPr txBox="1"/>
          <p:nvPr>
            <p:ph type="title"/>
          </p:nvPr>
        </p:nvSpPr>
        <p:spPr>
          <a:xfrm>
            <a:off x="3203575" y="411510"/>
            <a:ext cx="5464177" cy="37706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lt1"/>
              </a:buClr>
              <a:buSzPts val="2200"/>
              <a:buFont typeface="Proxima Nova"/>
              <a:buNone/>
              <a:defRPr b="1" i="0" sz="220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25"/>
          <p:cNvSpPr/>
          <p:nvPr>
            <p:ph idx="2" type="pic"/>
          </p:nvPr>
        </p:nvSpPr>
        <p:spPr>
          <a:xfrm>
            <a:off x="3" y="0"/>
            <a:ext cx="2915814" cy="51435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cxnSp>
        <p:nvCxnSpPr>
          <p:cNvPr id="111" name="Google Shape;111;p25"/>
          <p:cNvCxnSpPr/>
          <p:nvPr/>
        </p:nvCxnSpPr>
        <p:spPr>
          <a:xfrm>
            <a:off x="3347864" y="1136331"/>
            <a:ext cx="235200" cy="0"/>
          </a:xfrm>
          <a:prstGeom prst="straightConnector1">
            <a:avLst/>
          </a:prstGeom>
          <a:noFill/>
          <a:ln cap="flat" cmpd="sng" w="50800">
            <a:solidFill>
              <a:schemeClr val="lt2"/>
            </a:solidFill>
            <a:prstDash val="solid"/>
            <a:miter lim="800000"/>
            <a:headEnd len="sm" w="sm" type="none"/>
            <a:tailEnd len="sm" w="sm" type="none"/>
          </a:ln>
        </p:spPr>
      </p:cxnSp>
      <p:pic>
        <p:nvPicPr>
          <p:cNvPr descr="Shape, icon&#10;&#10;Description automatically generated" id="112" name="Google Shape;112;p25"/>
          <p:cNvPicPr preferRelativeResize="0"/>
          <p:nvPr/>
        </p:nvPicPr>
        <p:blipFill rotWithShape="1">
          <a:blip r:embed="rId2">
            <a:alphaModFix/>
          </a:blip>
          <a:srcRect b="0" l="0" r="0" t="0"/>
          <a:stretch/>
        </p:blipFill>
        <p:spPr>
          <a:xfrm>
            <a:off x="3347865" y="1347614"/>
            <a:ext cx="197084" cy="197084"/>
          </a:xfrm>
          <a:prstGeom prst="rect">
            <a:avLst/>
          </a:prstGeom>
          <a:noFill/>
          <a:ln>
            <a:noFill/>
          </a:ln>
        </p:spPr>
      </p:pic>
      <p:sp>
        <p:nvSpPr>
          <p:cNvPr id="113" name="Google Shape;113;p25"/>
          <p:cNvSpPr txBox="1"/>
          <p:nvPr>
            <p:ph idx="1" type="body"/>
          </p:nvPr>
        </p:nvSpPr>
        <p:spPr>
          <a:xfrm>
            <a:off x="3203575" y="1779662"/>
            <a:ext cx="5472113" cy="295267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lt1"/>
              </a:buClr>
              <a:buSzPts val="1800"/>
              <a:buFont typeface="Proxima Nova"/>
              <a:buNone/>
              <a:defRPr b="0" i="0" sz="1800" u="none" cap="none" strike="noStrike">
                <a:solidFill>
                  <a:schemeClr val="lt1"/>
                </a:solidFill>
                <a:latin typeface="Proxima Nova"/>
                <a:ea typeface="Proxima Nova"/>
                <a:cs typeface="Proxima Nova"/>
                <a:sym typeface="Proxima Nova"/>
              </a:defRPr>
            </a:lvl1pPr>
            <a:lvl2pPr indent="-342900" lvl="1" marL="914400"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Proxima Nova"/>
                <a:ea typeface="Proxima Nova"/>
                <a:cs typeface="Proxima Nova"/>
                <a:sym typeface="Proxima Nova"/>
              </a:defRPr>
            </a:lvl2pPr>
            <a:lvl3pPr indent="-342900" lvl="2" marL="1371600"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Proxima Nova"/>
                <a:ea typeface="Proxima Nova"/>
                <a:cs typeface="Proxima Nova"/>
                <a:sym typeface="Proxima Nova"/>
              </a:defRPr>
            </a:lvl3pPr>
            <a:lvl4pPr indent="-342900" lvl="3" marL="1828800"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Proxima Nova"/>
                <a:ea typeface="Proxima Nova"/>
                <a:cs typeface="Proxima Nova"/>
                <a:sym typeface="Proxima Nova"/>
              </a:defRPr>
            </a:lvl4pPr>
            <a:lvl5pPr indent="-342900" lvl="4" marL="2286000"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Proxima Nova"/>
                <a:ea typeface="Proxima Nova"/>
                <a:cs typeface="Proxima Nova"/>
                <a:sym typeface="Proxima Nov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14" name="Google Shape;114;p25"/>
          <p:cNvSpPr txBox="1"/>
          <p:nvPr>
            <p:ph idx="3"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lt1"/>
              </a:buClr>
              <a:buSzPts val="800"/>
              <a:buFont typeface="Gentium Book Basic"/>
              <a:buNone/>
              <a:defRPr b="0" i="1" sz="800" u="none" cap="none" strike="noStrike">
                <a:solidFill>
                  <a:schemeClr val="lt1"/>
                </a:solidFill>
                <a:latin typeface="Gentium Book Basic"/>
                <a:ea typeface="Gentium Book Basic"/>
                <a:cs typeface="Gentium Book Basic"/>
                <a:sym typeface="Gentium Book Basic"/>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23 4 pictures">
  <p:cSld name="1 23 4 pictures">
    <p:spTree>
      <p:nvGrpSpPr>
        <p:cNvPr id="115" name="Shape 115"/>
        <p:cNvGrpSpPr/>
        <p:nvPr/>
      </p:nvGrpSpPr>
      <p:grpSpPr>
        <a:xfrm>
          <a:off x="0" y="0"/>
          <a:ext cx="0" cy="0"/>
          <a:chOff x="0" y="0"/>
          <a:chExt cx="0" cy="0"/>
        </a:xfrm>
      </p:grpSpPr>
      <p:sp>
        <p:nvSpPr>
          <p:cNvPr id="116" name="Google Shape;116;p26"/>
          <p:cNvSpPr/>
          <p:nvPr/>
        </p:nvSpPr>
        <p:spPr>
          <a:xfrm>
            <a:off x="468313" y="2908800"/>
            <a:ext cx="1800000" cy="144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17" name="Google Shape;117;p26"/>
          <p:cNvSpPr/>
          <p:nvPr/>
        </p:nvSpPr>
        <p:spPr>
          <a:xfrm>
            <a:off x="2599555" y="2908800"/>
            <a:ext cx="1800000" cy="144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18" name="Google Shape;118;p26"/>
          <p:cNvSpPr/>
          <p:nvPr/>
        </p:nvSpPr>
        <p:spPr>
          <a:xfrm>
            <a:off x="6862038" y="2908800"/>
            <a:ext cx="1800000" cy="144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19" name="Google Shape;119;p26"/>
          <p:cNvSpPr/>
          <p:nvPr/>
        </p:nvSpPr>
        <p:spPr>
          <a:xfrm>
            <a:off x="4730797" y="2908800"/>
            <a:ext cx="1800000" cy="144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20" name="Google Shape;120;p26"/>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200"/>
              <a:buFont typeface="Proxima Nova"/>
              <a:buNone/>
              <a:defRPr b="1" i="0" sz="22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26"/>
          <p:cNvSpPr/>
          <p:nvPr>
            <p:ph idx="2" type="pic"/>
          </p:nvPr>
        </p:nvSpPr>
        <p:spPr>
          <a:xfrm>
            <a:off x="468313" y="1103328"/>
            <a:ext cx="1800000" cy="18000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0"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22" name="Google Shape;122;p26"/>
          <p:cNvSpPr txBox="1"/>
          <p:nvPr>
            <p:ph idx="1"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dk1"/>
              </a:buClr>
              <a:buSzPts val="800"/>
              <a:buFont typeface="Gentium Book Basic"/>
              <a:buNone/>
              <a:defRPr b="0" i="1" sz="800" u="none" cap="none" strike="noStrike">
                <a:solidFill>
                  <a:schemeClr val="dk1"/>
                </a:solidFill>
                <a:latin typeface="Gentium Book Basic"/>
                <a:ea typeface="Gentium Book Basic"/>
                <a:cs typeface="Gentium Book Basic"/>
                <a:sym typeface="Gentium Book Basic"/>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23" name="Google Shape;123;p26"/>
          <p:cNvSpPr txBox="1"/>
          <p:nvPr>
            <p:ph idx="3" type="body"/>
          </p:nvPr>
        </p:nvSpPr>
        <p:spPr>
          <a:xfrm>
            <a:off x="481962" y="3293859"/>
            <a:ext cx="1772702" cy="54577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1600"/>
              <a:buFont typeface="Proxima Nova"/>
              <a:buNone/>
              <a:defRPr b="1" i="0" sz="1600" u="none" cap="none" strike="noStrike">
                <a:solidFill>
                  <a:schemeClr val="dk1"/>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24" name="Google Shape;124;p26"/>
          <p:cNvSpPr txBox="1"/>
          <p:nvPr>
            <p:ph idx="4" type="body"/>
          </p:nvPr>
        </p:nvSpPr>
        <p:spPr>
          <a:xfrm>
            <a:off x="481962" y="3839633"/>
            <a:ext cx="1772702" cy="86444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1200"/>
              <a:buFont typeface="Proxima Nova"/>
              <a:buNone/>
              <a:defRPr b="0" i="0" sz="1200" u="none" cap="none" strike="noStrike">
                <a:solidFill>
                  <a:schemeClr val="dk1"/>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25" name="Google Shape;125;p26"/>
          <p:cNvSpPr/>
          <p:nvPr>
            <p:ph idx="5" type="pic"/>
          </p:nvPr>
        </p:nvSpPr>
        <p:spPr>
          <a:xfrm>
            <a:off x="2599555" y="1103328"/>
            <a:ext cx="1800000" cy="18000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0"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26" name="Google Shape;126;p26"/>
          <p:cNvSpPr txBox="1"/>
          <p:nvPr>
            <p:ph idx="6" type="body"/>
          </p:nvPr>
        </p:nvSpPr>
        <p:spPr>
          <a:xfrm>
            <a:off x="2613204" y="3293859"/>
            <a:ext cx="1772702" cy="54577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1600"/>
              <a:buFont typeface="Proxima Nova"/>
              <a:buNone/>
              <a:defRPr b="1" i="0" sz="1600" u="none" cap="none" strike="noStrike">
                <a:solidFill>
                  <a:schemeClr val="dk1"/>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27" name="Google Shape;127;p26"/>
          <p:cNvSpPr txBox="1"/>
          <p:nvPr>
            <p:ph idx="7" type="body"/>
          </p:nvPr>
        </p:nvSpPr>
        <p:spPr>
          <a:xfrm>
            <a:off x="2613204" y="3839633"/>
            <a:ext cx="1772702" cy="86444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1200"/>
              <a:buFont typeface="Proxima Nova"/>
              <a:buNone/>
              <a:defRPr b="0" i="0" sz="1200" u="none" cap="none" strike="noStrike">
                <a:solidFill>
                  <a:schemeClr val="dk1"/>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28" name="Google Shape;128;p26"/>
          <p:cNvSpPr/>
          <p:nvPr>
            <p:ph idx="8" type="pic"/>
          </p:nvPr>
        </p:nvSpPr>
        <p:spPr>
          <a:xfrm>
            <a:off x="6862038" y="1103328"/>
            <a:ext cx="1800000" cy="18000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0"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29" name="Google Shape;129;p26"/>
          <p:cNvSpPr txBox="1"/>
          <p:nvPr>
            <p:ph idx="9" type="body"/>
          </p:nvPr>
        </p:nvSpPr>
        <p:spPr>
          <a:xfrm>
            <a:off x="6875687" y="3293859"/>
            <a:ext cx="1772702" cy="54577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1600"/>
              <a:buFont typeface="Proxima Nova"/>
              <a:buNone/>
              <a:defRPr b="1" i="0" sz="1600" u="none" cap="none" strike="noStrike">
                <a:solidFill>
                  <a:schemeClr val="dk1"/>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30" name="Google Shape;130;p26"/>
          <p:cNvSpPr txBox="1"/>
          <p:nvPr>
            <p:ph idx="13" type="body"/>
          </p:nvPr>
        </p:nvSpPr>
        <p:spPr>
          <a:xfrm>
            <a:off x="6875687" y="3839633"/>
            <a:ext cx="1772702" cy="86444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1200"/>
              <a:buFont typeface="Proxima Nova"/>
              <a:buNone/>
              <a:defRPr b="0" i="0" sz="1200" u="none" cap="none" strike="noStrike">
                <a:solidFill>
                  <a:schemeClr val="dk1"/>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31" name="Google Shape;131;p26"/>
          <p:cNvSpPr/>
          <p:nvPr>
            <p:ph idx="14" type="pic"/>
          </p:nvPr>
        </p:nvSpPr>
        <p:spPr>
          <a:xfrm>
            <a:off x="4730797" y="1103328"/>
            <a:ext cx="1800000" cy="18000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0"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32" name="Google Shape;132;p26"/>
          <p:cNvSpPr txBox="1"/>
          <p:nvPr>
            <p:ph idx="15" type="body"/>
          </p:nvPr>
        </p:nvSpPr>
        <p:spPr>
          <a:xfrm>
            <a:off x="4744446" y="3293859"/>
            <a:ext cx="1772702" cy="54577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1600"/>
              <a:buFont typeface="Proxima Nova"/>
              <a:buNone/>
              <a:defRPr b="1" i="0" sz="1600" u="none" cap="none" strike="noStrike">
                <a:solidFill>
                  <a:schemeClr val="dk1"/>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33" name="Google Shape;133;p26"/>
          <p:cNvSpPr txBox="1"/>
          <p:nvPr>
            <p:ph idx="16" type="body"/>
          </p:nvPr>
        </p:nvSpPr>
        <p:spPr>
          <a:xfrm>
            <a:off x="4744446" y="3839633"/>
            <a:ext cx="1772702" cy="86444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1200"/>
              <a:buFont typeface="Proxima Nova"/>
              <a:buNone/>
              <a:defRPr b="0" i="0" sz="1200" u="none" cap="none" strike="noStrike">
                <a:solidFill>
                  <a:schemeClr val="dk1"/>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24 4 pictures 2">
  <p:cSld name="1 24 4 pictures 2">
    <p:spTree>
      <p:nvGrpSpPr>
        <p:cNvPr id="134" name="Shape 134"/>
        <p:cNvGrpSpPr/>
        <p:nvPr/>
      </p:nvGrpSpPr>
      <p:grpSpPr>
        <a:xfrm>
          <a:off x="0" y="0"/>
          <a:ext cx="0" cy="0"/>
          <a:chOff x="0" y="0"/>
          <a:chExt cx="0" cy="0"/>
        </a:xfrm>
      </p:grpSpPr>
      <p:sp>
        <p:nvSpPr>
          <p:cNvPr id="135" name="Google Shape;135;p27"/>
          <p:cNvSpPr txBox="1"/>
          <p:nvPr>
            <p:ph type="title"/>
          </p:nvPr>
        </p:nvSpPr>
        <p:spPr>
          <a:xfrm>
            <a:off x="476253" y="395935"/>
            <a:ext cx="2727322" cy="303607"/>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2200"/>
              <a:buFont typeface="Proxima Nova"/>
              <a:buNone/>
              <a:defRPr b="1" i="0" sz="22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 name="Google Shape;136;p27"/>
          <p:cNvSpPr txBox="1"/>
          <p:nvPr>
            <p:ph idx="1"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dk1"/>
              </a:buClr>
              <a:buSzPts val="800"/>
              <a:buFont typeface="Gentium Book Basic"/>
              <a:buNone/>
              <a:defRPr b="0" i="1" sz="800" u="none" cap="none" strike="noStrike">
                <a:solidFill>
                  <a:schemeClr val="dk1"/>
                </a:solidFill>
                <a:latin typeface="Gentium Book Basic"/>
                <a:ea typeface="Gentium Book Basic"/>
                <a:cs typeface="Gentium Book Basic"/>
                <a:sym typeface="Gentium Book Basic"/>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37" name="Google Shape;137;p27"/>
          <p:cNvSpPr/>
          <p:nvPr>
            <p:ph idx="2" type="pic"/>
          </p:nvPr>
        </p:nvSpPr>
        <p:spPr>
          <a:xfrm>
            <a:off x="6228184" y="411162"/>
            <a:ext cx="2441524" cy="2006897"/>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0"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38" name="Google Shape;138;p27"/>
          <p:cNvSpPr txBox="1"/>
          <p:nvPr>
            <p:ph idx="3" type="body"/>
          </p:nvPr>
        </p:nvSpPr>
        <p:spPr>
          <a:xfrm>
            <a:off x="507663" y="1329444"/>
            <a:ext cx="2727321" cy="340289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1400"/>
              <a:buFont typeface="Proxima Nova"/>
              <a:buNone/>
              <a:defRPr b="1" i="0" sz="1400" u="none" cap="none" strike="noStrike">
                <a:solidFill>
                  <a:schemeClr val="dk1"/>
                </a:solidFill>
                <a:latin typeface="Proxima Nova"/>
                <a:ea typeface="Proxima Nova"/>
                <a:cs typeface="Proxima Nova"/>
                <a:sym typeface="Proxima Nova"/>
              </a:defRPr>
            </a:lvl1pPr>
            <a:lvl2pPr indent="-317500" lvl="1" marL="9144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2pPr>
            <a:lvl3pPr indent="-317500" lvl="2" marL="1371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39" name="Google Shape;139;p27"/>
          <p:cNvSpPr/>
          <p:nvPr>
            <p:ph idx="4" type="pic"/>
          </p:nvPr>
        </p:nvSpPr>
        <p:spPr>
          <a:xfrm>
            <a:off x="3498903" y="411163"/>
            <a:ext cx="2441524" cy="2006897"/>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0"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40" name="Google Shape;140;p27"/>
          <p:cNvSpPr/>
          <p:nvPr>
            <p:ph idx="5" type="pic"/>
          </p:nvPr>
        </p:nvSpPr>
        <p:spPr>
          <a:xfrm>
            <a:off x="3498903" y="2725441"/>
            <a:ext cx="2441524" cy="2006897"/>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0"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41" name="Google Shape;141;p27"/>
          <p:cNvSpPr/>
          <p:nvPr>
            <p:ph idx="6" type="pic"/>
          </p:nvPr>
        </p:nvSpPr>
        <p:spPr>
          <a:xfrm>
            <a:off x="6235261" y="2725440"/>
            <a:ext cx="2441524" cy="2006897"/>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0"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42" name="Google Shape;142;p27"/>
          <p:cNvSpPr txBox="1"/>
          <p:nvPr>
            <p:ph idx="7" type="body"/>
          </p:nvPr>
        </p:nvSpPr>
        <p:spPr>
          <a:xfrm>
            <a:off x="3498903" y="2067693"/>
            <a:ext cx="2441522" cy="350365"/>
          </a:xfrm>
          <a:prstGeom prst="rect">
            <a:avLst/>
          </a:prstGeom>
          <a:solidFill>
            <a:srgbClr val="F5F4F0">
              <a:alpha val="36862"/>
            </a:srgbClr>
          </a:solid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1400"/>
              <a:buFont typeface="Proxima Nova"/>
              <a:buNone/>
              <a:defRPr b="0" i="0" sz="1400" u="none" cap="none" strike="noStrike">
                <a:solidFill>
                  <a:schemeClr val="dk1"/>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43" name="Google Shape;143;p27"/>
          <p:cNvSpPr txBox="1"/>
          <p:nvPr>
            <p:ph idx="8" type="body"/>
          </p:nvPr>
        </p:nvSpPr>
        <p:spPr>
          <a:xfrm>
            <a:off x="6228186" y="2067693"/>
            <a:ext cx="2441522" cy="350365"/>
          </a:xfrm>
          <a:prstGeom prst="rect">
            <a:avLst/>
          </a:prstGeom>
          <a:solidFill>
            <a:srgbClr val="F5F4F0">
              <a:alpha val="36862"/>
            </a:srgbClr>
          </a:solid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1400"/>
              <a:buFont typeface="Proxima Nova"/>
              <a:buNone/>
              <a:defRPr b="0" i="0" sz="1400" u="none" cap="none" strike="noStrike">
                <a:solidFill>
                  <a:schemeClr val="dk1"/>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44" name="Google Shape;144;p27"/>
          <p:cNvSpPr txBox="1"/>
          <p:nvPr>
            <p:ph idx="9" type="body"/>
          </p:nvPr>
        </p:nvSpPr>
        <p:spPr>
          <a:xfrm>
            <a:off x="3488332" y="4381972"/>
            <a:ext cx="2441522" cy="350365"/>
          </a:xfrm>
          <a:prstGeom prst="rect">
            <a:avLst/>
          </a:prstGeom>
          <a:solidFill>
            <a:srgbClr val="F5F4F0">
              <a:alpha val="36862"/>
            </a:srgbClr>
          </a:solid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1400"/>
              <a:buFont typeface="Proxima Nova"/>
              <a:buNone/>
              <a:defRPr b="0" i="0" sz="1400" u="none" cap="none" strike="noStrike">
                <a:solidFill>
                  <a:schemeClr val="dk1"/>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45" name="Google Shape;145;p27"/>
          <p:cNvSpPr txBox="1"/>
          <p:nvPr>
            <p:ph idx="13" type="body"/>
          </p:nvPr>
        </p:nvSpPr>
        <p:spPr>
          <a:xfrm>
            <a:off x="6228186" y="4381971"/>
            <a:ext cx="2441522" cy="350365"/>
          </a:xfrm>
          <a:prstGeom prst="rect">
            <a:avLst/>
          </a:prstGeom>
          <a:solidFill>
            <a:srgbClr val="F5F4F0">
              <a:alpha val="36862"/>
            </a:srgbClr>
          </a:solidFill>
          <a:ln>
            <a:noFill/>
          </a:ln>
        </p:spPr>
        <p:txBody>
          <a:bodyPr anchorCtr="0" anchor="t"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1400"/>
              <a:buFont typeface="Proxima Nova"/>
              <a:buNone/>
              <a:defRPr b="0" i="0" sz="1400" u="none" cap="none" strike="noStrike">
                <a:solidFill>
                  <a:schemeClr val="dk1"/>
                </a:solidFill>
                <a:latin typeface="Proxima Nova"/>
                <a:ea typeface="Proxima Nova"/>
                <a:cs typeface="Proxima Nova"/>
                <a:sym typeface="Proxima Nova"/>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header only">
  <p:cSld name="10 header only">
    <p:spTree>
      <p:nvGrpSpPr>
        <p:cNvPr id="18" name="Shape 18"/>
        <p:cNvGrpSpPr/>
        <p:nvPr/>
      </p:nvGrpSpPr>
      <p:grpSpPr>
        <a:xfrm>
          <a:off x="0" y="0"/>
          <a:ext cx="0" cy="0"/>
          <a:chOff x="0" y="0"/>
          <a:chExt cx="0" cy="0"/>
        </a:xfrm>
      </p:grpSpPr>
      <p:sp>
        <p:nvSpPr>
          <p:cNvPr id="19" name="Google Shape;19;p10"/>
          <p:cNvSpPr txBox="1"/>
          <p:nvPr>
            <p:ph type="title"/>
          </p:nvPr>
        </p:nvSpPr>
        <p:spPr>
          <a:xfrm>
            <a:off x="476253" y="411510"/>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10"/>
          <p:cNvSpPr txBox="1"/>
          <p:nvPr>
            <p:ph idx="1"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dk1"/>
              </a:buClr>
              <a:buSzPts val="800"/>
              <a:buFont typeface="Gentium Book Basic"/>
              <a:buNone/>
              <a:defRPr b="0" i="1" sz="800" u="none" cap="none" strike="noStrike">
                <a:solidFill>
                  <a:schemeClr val="dk1"/>
                </a:solidFill>
                <a:latin typeface="Gentium Book Basic"/>
                <a:ea typeface="Gentium Book Basic"/>
                <a:cs typeface="Gentium Book Basic"/>
                <a:sym typeface="Gentium Book Basic"/>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25 picture with definitions beneath">
  <p:cSld name="1 25 picture with definitions beneath">
    <p:spTree>
      <p:nvGrpSpPr>
        <p:cNvPr id="146" name="Shape 146"/>
        <p:cNvGrpSpPr/>
        <p:nvPr/>
      </p:nvGrpSpPr>
      <p:grpSpPr>
        <a:xfrm>
          <a:off x="0" y="0"/>
          <a:ext cx="0" cy="0"/>
          <a:chOff x="0" y="0"/>
          <a:chExt cx="0" cy="0"/>
        </a:xfrm>
      </p:grpSpPr>
      <p:sp>
        <p:nvSpPr>
          <p:cNvPr id="147" name="Google Shape;147;p28"/>
          <p:cNvSpPr txBox="1"/>
          <p:nvPr>
            <p:ph type="title"/>
          </p:nvPr>
        </p:nvSpPr>
        <p:spPr>
          <a:xfrm>
            <a:off x="3203575" y="411510"/>
            <a:ext cx="5464177" cy="37706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2200"/>
              <a:buFont typeface="Proxima Nova"/>
              <a:buNone/>
              <a:defRPr b="1" i="0" sz="22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p28"/>
          <p:cNvSpPr/>
          <p:nvPr>
            <p:ph idx="2" type="pic"/>
          </p:nvPr>
        </p:nvSpPr>
        <p:spPr>
          <a:xfrm>
            <a:off x="3" y="0"/>
            <a:ext cx="2915814" cy="51435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cxnSp>
        <p:nvCxnSpPr>
          <p:cNvPr id="149" name="Google Shape;149;p28"/>
          <p:cNvCxnSpPr/>
          <p:nvPr/>
        </p:nvCxnSpPr>
        <p:spPr>
          <a:xfrm>
            <a:off x="3347864" y="1136331"/>
            <a:ext cx="235200" cy="0"/>
          </a:xfrm>
          <a:prstGeom prst="straightConnector1">
            <a:avLst/>
          </a:prstGeom>
          <a:noFill/>
          <a:ln cap="flat" cmpd="sng" w="50800">
            <a:solidFill>
              <a:schemeClr val="dk1"/>
            </a:solidFill>
            <a:prstDash val="solid"/>
            <a:miter lim="800000"/>
            <a:headEnd len="sm" w="sm" type="none"/>
            <a:tailEnd len="sm" w="sm" type="none"/>
          </a:ln>
        </p:spPr>
      </p:cxnSp>
      <p:pic>
        <p:nvPicPr>
          <p:cNvPr descr="Shape, icon&#10;&#10;Description automatically generated" id="150" name="Google Shape;150;p28"/>
          <p:cNvPicPr preferRelativeResize="0"/>
          <p:nvPr/>
        </p:nvPicPr>
        <p:blipFill rotWithShape="1">
          <a:blip r:embed="rId2">
            <a:alphaModFix/>
          </a:blip>
          <a:srcRect b="0" l="0" r="0" t="0"/>
          <a:stretch/>
        </p:blipFill>
        <p:spPr>
          <a:xfrm>
            <a:off x="3347865" y="1347614"/>
            <a:ext cx="197084" cy="197084"/>
          </a:xfrm>
          <a:prstGeom prst="rect">
            <a:avLst/>
          </a:prstGeom>
          <a:noFill/>
          <a:ln>
            <a:noFill/>
          </a:ln>
        </p:spPr>
      </p:pic>
      <p:sp>
        <p:nvSpPr>
          <p:cNvPr id="151" name="Google Shape;151;p28"/>
          <p:cNvSpPr txBox="1"/>
          <p:nvPr>
            <p:ph idx="1"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dk1"/>
              </a:buClr>
              <a:buSzPts val="800"/>
              <a:buFont typeface="Gentium Book Basic"/>
              <a:buNone/>
              <a:defRPr b="0" i="1" sz="800" u="none" cap="none" strike="noStrike">
                <a:solidFill>
                  <a:schemeClr val="dk1"/>
                </a:solidFill>
                <a:latin typeface="Gentium Book Basic"/>
                <a:ea typeface="Gentium Book Basic"/>
                <a:cs typeface="Gentium Book Basic"/>
                <a:sym typeface="Gentium Book Basic"/>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27 two tables">
  <p:cSld name="1 27 two tables">
    <p:bg>
      <p:bgPr>
        <a:solidFill>
          <a:srgbClr val="F5F4F0"/>
        </a:solidFill>
      </p:bgPr>
    </p:bg>
    <p:spTree>
      <p:nvGrpSpPr>
        <p:cNvPr id="152" name="Shape 152"/>
        <p:cNvGrpSpPr/>
        <p:nvPr/>
      </p:nvGrpSpPr>
      <p:grpSpPr>
        <a:xfrm>
          <a:off x="0" y="0"/>
          <a:ext cx="0" cy="0"/>
          <a:chOff x="0" y="0"/>
          <a:chExt cx="0" cy="0"/>
        </a:xfrm>
      </p:grpSpPr>
      <p:sp>
        <p:nvSpPr>
          <p:cNvPr id="153" name="Google Shape;153;p29"/>
          <p:cNvSpPr txBox="1"/>
          <p:nvPr>
            <p:ph type="title"/>
          </p:nvPr>
        </p:nvSpPr>
        <p:spPr>
          <a:xfrm>
            <a:off x="476250" y="411510"/>
            <a:ext cx="2727325" cy="37706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2200"/>
              <a:buFont typeface="Proxima Nova"/>
              <a:buNone/>
              <a:defRPr b="1" i="0" sz="22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 name="Google Shape;154;p29"/>
          <p:cNvSpPr txBox="1"/>
          <p:nvPr>
            <p:ph idx="1"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dk1"/>
              </a:buClr>
              <a:buSzPts val="800"/>
              <a:buFont typeface="Gentium Book Basic"/>
              <a:buNone/>
              <a:defRPr b="0" i="1" sz="800" u="none" cap="none" strike="noStrike">
                <a:solidFill>
                  <a:schemeClr val="dk1"/>
                </a:solidFill>
                <a:latin typeface="Gentium Book Basic"/>
                <a:ea typeface="Gentium Book Basic"/>
                <a:cs typeface="Gentium Book Basic"/>
                <a:sym typeface="Gentium Book Basic"/>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30 activity small">
  <p:cSld name="1 30 activity small">
    <p:spTree>
      <p:nvGrpSpPr>
        <p:cNvPr id="155" name="Shape 155"/>
        <p:cNvGrpSpPr/>
        <p:nvPr/>
      </p:nvGrpSpPr>
      <p:grpSpPr>
        <a:xfrm>
          <a:off x="0" y="0"/>
          <a:ext cx="0" cy="0"/>
          <a:chOff x="0" y="0"/>
          <a:chExt cx="0" cy="0"/>
        </a:xfrm>
      </p:grpSpPr>
      <p:sp>
        <p:nvSpPr>
          <p:cNvPr id="156" name="Google Shape;156;p30"/>
          <p:cNvSpPr txBox="1"/>
          <p:nvPr>
            <p:ph type="title"/>
          </p:nvPr>
        </p:nvSpPr>
        <p:spPr>
          <a:xfrm>
            <a:off x="4571999" y="411510"/>
            <a:ext cx="4095753" cy="37706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 name="Google Shape;157;p30"/>
          <p:cNvSpPr/>
          <p:nvPr>
            <p:ph idx="2" type="pic"/>
          </p:nvPr>
        </p:nvSpPr>
        <p:spPr>
          <a:xfrm>
            <a:off x="0" y="0"/>
            <a:ext cx="4211960" cy="51435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58" name="Google Shape;158;p30"/>
          <p:cNvSpPr txBox="1"/>
          <p:nvPr>
            <p:ph idx="1"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dk1"/>
              </a:buClr>
              <a:buSzPts val="800"/>
              <a:buFont typeface="Gentium Book Basic"/>
              <a:buNone/>
              <a:defRPr b="0" i="1" sz="800" u="none" cap="none" strike="noStrike">
                <a:solidFill>
                  <a:schemeClr val="dk1"/>
                </a:solidFill>
                <a:latin typeface="Gentium Book Basic"/>
                <a:ea typeface="Gentium Book Basic"/>
                <a:cs typeface="Gentium Book Basic"/>
                <a:sym typeface="Gentium Book Basic"/>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32 activity blue">
  <p:cSld name="1 32 activity blue">
    <p:bg>
      <p:bgPr>
        <a:solidFill>
          <a:schemeClr val="accent4"/>
        </a:solidFill>
      </p:bgPr>
    </p:bg>
    <p:spTree>
      <p:nvGrpSpPr>
        <p:cNvPr id="159" name="Shape 159"/>
        <p:cNvGrpSpPr/>
        <p:nvPr/>
      </p:nvGrpSpPr>
      <p:grpSpPr>
        <a:xfrm>
          <a:off x="0" y="0"/>
          <a:ext cx="0" cy="0"/>
          <a:chOff x="0" y="0"/>
          <a:chExt cx="0" cy="0"/>
        </a:xfrm>
      </p:grpSpPr>
      <p:sp>
        <p:nvSpPr>
          <p:cNvPr id="160" name="Google Shape;160;p31"/>
          <p:cNvSpPr txBox="1"/>
          <p:nvPr>
            <p:ph type="title"/>
          </p:nvPr>
        </p:nvSpPr>
        <p:spPr>
          <a:xfrm>
            <a:off x="476253" y="411510"/>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lt1"/>
              </a:buClr>
              <a:buSzPts val="2100"/>
              <a:buFont typeface="Proxima Nova"/>
              <a:buNone/>
              <a:defRPr b="1" i="0" sz="210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1" name="Google Shape;161;p31"/>
          <p:cNvSpPr txBox="1"/>
          <p:nvPr>
            <p:ph idx="1"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lt1"/>
              </a:buClr>
              <a:buSzPts val="800"/>
              <a:buFont typeface="Gentium Book Basic"/>
              <a:buNone/>
              <a:defRPr b="0" i="1" sz="800" u="none" cap="none" strike="noStrike">
                <a:solidFill>
                  <a:schemeClr val="lt1"/>
                </a:solidFill>
                <a:latin typeface="Gentium Book Basic"/>
                <a:ea typeface="Gentium Book Basic"/>
                <a:cs typeface="Gentium Book Basic"/>
                <a:sym typeface="Gentium Book Basic"/>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solidFill>
          <a:schemeClr val="accent5"/>
        </a:solidFill>
      </p:bgPr>
    </p:bg>
    <p:spTree>
      <p:nvGrpSpPr>
        <p:cNvPr id="162" name="Shape 162"/>
        <p:cNvGrpSpPr/>
        <p:nvPr/>
      </p:nvGrpSpPr>
      <p:grpSpPr>
        <a:xfrm>
          <a:off x="0" y="0"/>
          <a:ext cx="0" cy="0"/>
          <a:chOff x="0" y="0"/>
          <a:chExt cx="0" cy="0"/>
        </a:xfrm>
      </p:grpSpPr>
      <p:sp>
        <p:nvSpPr>
          <p:cNvPr id="163" name="Google Shape;163;p32"/>
          <p:cNvSpPr txBox="1"/>
          <p:nvPr>
            <p:ph type="title"/>
          </p:nvPr>
        </p:nvSpPr>
        <p:spPr>
          <a:xfrm>
            <a:off x="395536" y="2194688"/>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lt1"/>
              </a:buClr>
              <a:buSzPts val="4800"/>
              <a:buFont typeface="Proxima Nova"/>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4_Full Image without Header &amp; Footer">
  <p:cSld name="164_Full Image without Header &amp; Footer">
    <p:bg>
      <p:bgPr>
        <a:solidFill>
          <a:srgbClr val="F5F4F0"/>
        </a:solidFill>
      </p:bgPr>
    </p:bg>
    <p:spTree>
      <p:nvGrpSpPr>
        <p:cNvPr id="164" name="Shape 164"/>
        <p:cNvGrpSpPr/>
        <p:nvPr/>
      </p:nvGrpSpPr>
      <p:grpSpPr>
        <a:xfrm>
          <a:off x="0" y="0"/>
          <a:ext cx="0" cy="0"/>
          <a:chOff x="0" y="0"/>
          <a:chExt cx="0" cy="0"/>
        </a:xfrm>
      </p:grpSpPr>
      <p:sp>
        <p:nvSpPr>
          <p:cNvPr id="165" name="Google Shape;165;p33"/>
          <p:cNvSpPr txBox="1"/>
          <p:nvPr>
            <p:ph type="title"/>
          </p:nvPr>
        </p:nvSpPr>
        <p:spPr>
          <a:xfrm>
            <a:off x="476250" y="357504"/>
            <a:ext cx="7408118" cy="37706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6" name="Google Shape;166;p33"/>
          <p:cNvSpPr/>
          <p:nvPr>
            <p:ph idx="2" type="pic"/>
          </p:nvPr>
        </p:nvSpPr>
        <p:spPr>
          <a:xfrm>
            <a:off x="476249" y="1424625"/>
            <a:ext cx="1800000" cy="18000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0_Full Image without Header &amp; Footer">
  <p:cSld name="120_Full Image without Header &amp; Footer">
    <p:spTree>
      <p:nvGrpSpPr>
        <p:cNvPr id="167" name="Shape 167"/>
        <p:cNvGrpSpPr/>
        <p:nvPr/>
      </p:nvGrpSpPr>
      <p:grpSpPr>
        <a:xfrm>
          <a:off x="0" y="0"/>
          <a:ext cx="0" cy="0"/>
          <a:chOff x="0" y="0"/>
          <a:chExt cx="0" cy="0"/>
        </a:xfrm>
      </p:grpSpPr>
      <p:sp>
        <p:nvSpPr>
          <p:cNvPr id="168" name="Google Shape;168;p34"/>
          <p:cNvSpPr/>
          <p:nvPr>
            <p:ph idx="2" type="pic"/>
          </p:nvPr>
        </p:nvSpPr>
        <p:spPr>
          <a:xfrm>
            <a:off x="464345" y="1491630"/>
            <a:ext cx="3621603" cy="318752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69" name="Google Shape;169;p34"/>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4_Full Image without Header &amp; Footer">
  <p:cSld name="124_Full Image without Header &amp; Footer">
    <p:spTree>
      <p:nvGrpSpPr>
        <p:cNvPr id="170" name="Shape 170"/>
        <p:cNvGrpSpPr/>
        <p:nvPr/>
      </p:nvGrpSpPr>
      <p:grpSpPr>
        <a:xfrm>
          <a:off x="0" y="0"/>
          <a:ext cx="0" cy="0"/>
          <a:chOff x="0" y="0"/>
          <a:chExt cx="0" cy="0"/>
        </a:xfrm>
      </p:grpSpPr>
      <p:sp>
        <p:nvSpPr>
          <p:cNvPr id="171" name="Google Shape;171;p35"/>
          <p:cNvSpPr/>
          <p:nvPr>
            <p:ph idx="2" type="pic"/>
          </p:nvPr>
        </p:nvSpPr>
        <p:spPr>
          <a:xfrm>
            <a:off x="3" y="1167594"/>
            <a:ext cx="2681790" cy="397590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72" name="Google Shape;172;p35"/>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9_Full Image without Header &amp; Footer">
  <p:cSld name="119_Full Image without Header &amp; Footer">
    <p:spTree>
      <p:nvGrpSpPr>
        <p:cNvPr id="173" name="Shape 173"/>
        <p:cNvGrpSpPr/>
        <p:nvPr/>
      </p:nvGrpSpPr>
      <p:grpSpPr>
        <a:xfrm>
          <a:off x="0" y="0"/>
          <a:ext cx="0" cy="0"/>
          <a:chOff x="0" y="0"/>
          <a:chExt cx="0" cy="0"/>
        </a:xfrm>
      </p:grpSpPr>
      <p:sp>
        <p:nvSpPr>
          <p:cNvPr id="174" name="Google Shape;174;p36"/>
          <p:cNvSpPr/>
          <p:nvPr>
            <p:ph idx="2" type="pic"/>
          </p:nvPr>
        </p:nvSpPr>
        <p:spPr>
          <a:xfrm>
            <a:off x="2" y="1499320"/>
            <a:ext cx="4085946" cy="364418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75" name="Google Shape;175;p36"/>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8_Full Image without Header &amp; Footer">
  <p:cSld name="118_Full Image without Header &amp; Footer">
    <p:spTree>
      <p:nvGrpSpPr>
        <p:cNvPr id="176" name="Shape 176"/>
        <p:cNvGrpSpPr/>
        <p:nvPr/>
      </p:nvGrpSpPr>
      <p:grpSpPr>
        <a:xfrm>
          <a:off x="0" y="0"/>
          <a:ext cx="0" cy="0"/>
          <a:chOff x="0" y="0"/>
          <a:chExt cx="0" cy="0"/>
        </a:xfrm>
      </p:grpSpPr>
      <p:sp>
        <p:nvSpPr>
          <p:cNvPr id="177" name="Google Shape;177;p37"/>
          <p:cNvSpPr/>
          <p:nvPr>
            <p:ph idx="2" type="pic"/>
          </p:nvPr>
        </p:nvSpPr>
        <p:spPr>
          <a:xfrm>
            <a:off x="1186439" y="1837442"/>
            <a:ext cx="2279063" cy="2358471"/>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78" name="Google Shape;178;p37"/>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26 picture with definitions beneath">
  <p:cSld name="1 26 picture with definitions beneath">
    <p:spTree>
      <p:nvGrpSpPr>
        <p:cNvPr id="21" name="Shape 21"/>
        <p:cNvGrpSpPr/>
        <p:nvPr/>
      </p:nvGrpSpPr>
      <p:grpSpPr>
        <a:xfrm>
          <a:off x="0" y="0"/>
          <a:ext cx="0" cy="0"/>
          <a:chOff x="0" y="0"/>
          <a:chExt cx="0" cy="0"/>
        </a:xfrm>
      </p:grpSpPr>
      <p:sp>
        <p:nvSpPr>
          <p:cNvPr id="22" name="Google Shape;22;p11"/>
          <p:cNvSpPr txBox="1"/>
          <p:nvPr>
            <p:ph type="title"/>
          </p:nvPr>
        </p:nvSpPr>
        <p:spPr>
          <a:xfrm>
            <a:off x="3203575" y="411510"/>
            <a:ext cx="5464177" cy="37706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2200"/>
              <a:buFont typeface="Proxima Nova"/>
              <a:buNone/>
              <a:defRPr b="1" i="0" sz="22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1"/>
          <p:cNvSpPr/>
          <p:nvPr>
            <p:ph idx="2" type="pic"/>
          </p:nvPr>
        </p:nvSpPr>
        <p:spPr>
          <a:xfrm>
            <a:off x="3" y="0"/>
            <a:ext cx="2915814" cy="51435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4" name="Google Shape;24;p11"/>
          <p:cNvSpPr txBox="1"/>
          <p:nvPr>
            <p:ph idx="1"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dk1"/>
              </a:buClr>
              <a:buSzPts val="800"/>
              <a:buFont typeface="Gentium Book Basic"/>
              <a:buNone/>
              <a:defRPr b="0" i="1" sz="800" u="none" cap="none" strike="noStrike">
                <a:solidFill>
                  <a:schemeClr val="dk1"/>
                </a:solidFill>
                <a:latin typeface="Gentium Book Basic"/>
                <a:ea typeface="Gentium Book Basic"/>
                <a:cs typeface="Gentium Book Basic"/>
                <a:sym typeface="Gentium Book Basic"/>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1_Full Image without Header &amp; Footer">
  <p:cSld name="121_Full Image without Header &amp; Footer">
    <p:spTree>
      <p:nvGrpSpPr>
        <p:cNvPr id="179" name="Shape 179"/>
        <p:cNvGrpSpPr/>
        <p:nvPr/>
      </p:nvGrpSpPr>
      <p:grpSpPr>
        <a:xfrm>
          <a:off x="0" y="0"/>
          <a:ext cx="0" cy="0"/>
          <a:chOff x="0" y="0"/>
          <a:chExt cx="0" cy="0"/>
        </a:xfrm>
      </p:grpSpPr>
      <p:sp>
        <p:nvSpPr>
          <p:cNvPr id="180" name="Google Shape;180;p38"/>
          <p:cNvSpPr/>
          <p:nvPr>
            <p:ph idx="2" type="pic"/>
          </p:nvPr>
        </p:nvSpPr>
        <p:spPr>
          <a:xfrm>
            <a:off x="521554" y="1933342"/>
            <a:ext cx="3639378" cy="197726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81" name="Google Shape;181;p38"/>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2_Full Image without Header &amp; Footer">
  <p:cSld name="122_Full Image without Header &amp; Footer">
    <p:spTree>
      <p:nvGrpSpPr>
        <p:cNvPr id="182" name="Shape 182"/>
        <p:cNvGrpSpPr/>
        <p:nvPr/>
      </p:nvGrpSpPr>
      <p:grpSpPr>
        <a:xfrm>
          <a:off x="0" y="0"/>
          <a:ext cx="0" cy="0"/>
          <a:chOff x="0" y="0"/>
          <a:chExt cx="0" cy="0"/>
        </a:xfrm>
      </p:grpSpPr>
      <p:sp>
        <p:nvSpPr>
          <p:cNvPr id="183" name="Google Shape;183;p39"/>
          <p:cNvSpPr/>
          <p:nvPr>
            <p:ph idx="2" type="pic"/>
          </p:nvPr>
        </p:nvSpPr>
        <p:spPr>
          <a:xfrm>
            <a:off x="918183" y="1925166"/>
            <a:ext cx="2910870" cy="218698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84" name="Google Shape;184;p39"/>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3_Full Image without Header &amp; Footer">
  <p:cSld name="123_Full Image without Header &amp; Footer">
    <p:spTree>
      <p:nvGrpSpPr>
        <p:cNvPr id="185" name="Shape 185"/>
        <p:cNvGrpSpPr/>
        <p:nvPr/>
      </p:nvGrpSpPr>
      <p:grpSpPr>
        <a:xfrm>
          <a:off x="0" y="0"/>
          <a:ext cx="0" cy="0"/>
          <a:chOff x="0" y="0"/>
          <a:chExt cx="0" cy="0"/>
        </a:xfrm>
      </p:grpSpPr>
      <p:sp>
        <p:nvSpPr>
          <p:cNvPr id="186" name="Google Shape;186;p40"/>
          <p:cNvSpPr/>
          <p:nvPr>
            <p:ph idx="2" type="pic"/>
          </p:nvPr>
        </p:nvSpPr>
        <p:spPr>
          <a:xfrm>
            <a:off x="1385651" y="1947590"/>
            <a:ext cx="2010966" cy="195518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87" name="Google Shape;187;p40"/>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4_Full Image without Header &amp; Footer">
  <p:cSld name="114_Full Image without Header &amp; Footer">
    <p:spTree>
      <p:nvGrpSpPr>
        <p:cNvPr id="188" name="Shape 188"/>
        <p:cNvGrpSpPr/>
        <p:nvPr/>
      </p:nvGrpSpPr>
      <p:grpSpPr>
        <a:xfrm>
          <a:off x="0" y="0"/>
          <a:ext cx="0" cy="0"/>
          <a:chOff x="0" y="0"/>
          <a:chExt cx="0" cy="0"/>
        </a:xfrm>
      </p:grpSpPr>
      <p:sp>
        <p:nvSpPr>
          <p:cNvPr id="189" name="Google Shape;189;p41"/>
          <p:cNvSpPr/>
          <p:nvPr>
            <p:ph idx="2" type="pic"/>
          </p:nvPr>
        </p:nvSpPr>
        <p:spPr>
          <a:xfrm>
            <a:off x="0" y="8"/>
            <a:ext cx="9144000" cy="167878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90" name="Google Shape;190;p41"/>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7_Full Image without Header &amp; Footer">
  <p:cSld name="117_Full Image without Header &amp; Footer">
    <p:spTree>
      <p:nvGrpSpPr>
        <p:cNvPr id="191" name="Shape 191"/>
        <p:cNvGrpSpPr/>
        <p:nvPr/>
      </p:nvGrpSpPr>
      <p:grpSpPr>
        <a:xfrm>
          <a:off x="0" y="0"/>
          <a:ext cx="0" cy="0"/>
          <a:chOff x="0" y="0"/>
          <a:chExt cx="0" cy="0"/>
        </a:xfrm>
      </p:grpSpPr>
      <p:sp>
        <p:nvSpPr>
          <p:cNvPr id="192" name="Google Shape;192;p42"/>
          <p:cNvSpPr/>
          <p:nvPr>
            <p:ph idx="2" type="pic"/>
          </p:nvPr>
        </p:nvSpPr>
        <p:spPr>
          <a:xfrm>
            <a:off x="2789805" y="0"/>
            <a:ext cx="2700300" cy="51435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5_Full Image without Header &amp; Footer">
  <p:cSld name="105_Full Image without Header &amp; Footer">
    <p:spTree>
      <p:nvGrpSpPr>
        <p:cNvPr id="193" name="Shape 193"/>
        <p:cNvGrpSpPr/>
        <p:nvPr/>
      </p:nvGrpSpPr>
      <p:grpSpPr>
        <a:xfrm>
          <a:off x="0" y="0"/>
          <a:ext cx="0" cy="0"/>
          <a:chOff x="0" y="0"/>
          <a:chExt cx="0" cy="0"/>
        </a:xfrm>
      </p:grpSpPr>
      <p:sp>
        <p:nvSpPr>
          <p:cNvPr id="194" name="Google Shape;194;p43"/>
          <p:cNvSpPr/>
          <p:nvPr>
            <p:ph idx="2" type="pic"/>
          </p:nvPr>
        </p:nvSpPr>
        <p:spPr>
          <a:xfrm>
            <a:off x="1200153" y="1309735"/>
            <a:ext cx="1283616" cy="1309598"/>
          </a:xfrm>
          <a:prstGeom prst="rect">
            <a:avLst/>
          </a:prstGeom>
          <a:blipFill rotWithShape="1">
            <a:blip r:embed="rId2">
              <a:alphaModFix/>
            </a:blip>
            <a:stretch>
              <a:fillRect b="0" l="0" r="0" t="0"/>
            </a:stretch>
          </a:blip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95" name="Google Shape;195;p43"/>
          <p:cNvSpPr/>
          <p:nvPr>
            <p:ph idx="3" type="pic"/>
          </p:nvPr>
        </p:nvSpPr>
        <p:spPr>
          <a:xfrm>
            <a:off x="3700465" y="1309735"/>
            <a:ext cx="1743075" cy="1309598"/>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4_Full Image without Header &amp; Footer">
  <p:cSld name="104_Full Image without Header &amp; Footer">
    <p:spTree>
      <p:nvGrpSpPr>
        <p:cNvPr id="196" name="Shape 196"/>
        <p:cNvGrpSpPr/>
        <p:nvPr/>
      </p:nvGrpSpPr>
      <p:grpSpPr>
        <a:xfrm>
          <a:off x="0" y="0"/>
          <a:ext cx="0" cy="0"/>
          <a:chOff x="0" y="0"/>
          <a:chExt cx="0" cy="0"/>
        </a:xfrm>
      </p:grpSpPr>
      <p:sp>
        <p:nvSpPr>
          <p:cNvPr id="197" name="Google Shape;197;p44"/>
          <p:cNvSpPr/>
          <p:nvPr>
            <p:ph idx="2" type="pic"/>
          </p:nvPr>
        </p:nvSpPr>
        <p:spPr>
          <a:xfrm>
            <a:off x="0" y="0"/>
            <a:ext cx="9144000" cy="51435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198" name="Google Shape;198;p44"/>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Full Image without Header &amp; Footer">
  <p:cSld name="4_Full Image without Header &amp; Footer">
    <p:spTree>
      <p:nvGrpSpPr>
        <p:cNvPr id="199" name="Shape 199"/>
        <p:cNvGrpSpPr/>
        <p:nvPr/>
      </p:nvGrpSpPr>
      <p:grpSpPr>
        <a:xfrm>
          <a:off x="0" y="0"/>
          <a:ext cx="0" cy="0"/>
          <a:chOff x="0" y="0"/>
          <a:chExt cx="0" cy="0"/>
        </a:xfrm>
      </p:grpSpPr>
      <p:sp>
        <p:nvSpPr>
          <p:cNvPr id="200" name="Google Shape;200;p45"/>
          <p:cNvSpPr/>
          <p:nvPr>
            <p:ph idx="2" type="pic"/>
          </p:nvPr>
        </p:nvSpPr>
        <p:spPr>
          <a:xfrm>
            <a:off x="0" y="2505075"/>
            <a:ext cx="9144000" cy="2638425"/>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Full Image without Header &amp; Footer">
  <p:cSld name="5_Full Image without Header &amp; Footer">
    <p:spTree>
      <p:nvGrpSpPr>
        <p:cNvPr id="201" name="Shape 201"/>
        <p:cNvGrpSpPr/>
        <p:nvPr/>
      </p:nvGrpSpPr>
      <p:grpSpPr>
        <a:xfrm>
          <a:off x="0" y="0"/>
          <a:ext cx="0" cy="0"/>
          <a:chOff x="0" y="0"/>
          <a:chExt cx="0" cy="0"/>
        </a:xfrm>
      </p:grpSpPr>
      <p:sp>
        <p:nvSpPr>
          <p:cNvPr id="202" name="Google Shape;202;p46"/>
          <p:cNvSpPr/>
          <p:nvPr>
            <p:ph idx="2" type="pic"/>
          </p:nvPr>
        </p:nvSpPr>
        <p:spPr>
          <a:xfrm>
            <a:off x="5" y="3"/>
            <a:ext cx="5704153" cy="4336196"/>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03" name="Google Shape;203;p46"/>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Full Image without Header &amp; Footer">
  <p:cSld name="6_Full Image without Header &amp; Footer">
    <p:spTree>
      <p:nvGrpSpPr>
        <p:cNvPr id="204" name="Shape 204"/>
        <p:cNvGrpSpPr/>
        <p:nvPr/>
      </p:nvGrpSpPr>
      <p:grpSpPr>
        <a:xfrm>
          <a:off x="0" y="0"/>
          <a:ext cx="0" cy="0"/>
          <a:chOff x="0" y="0"/>
          <a:chExt cx="0" cy="0"/>
        </a:xfrm>
      </p:grpSpPr>
      <p:sp>
        <p:nvSpPr>
          <p:cNvPr id="205" name="Google Shape;205;p47"/>
          <p:cNvSpPr/>
          <p:nvPr>
            <p:ph idx="2" type="pic"/>
          </p:nvPr>
        </p:nvSpPr>
        <p:spPr>
          <a:xfrm>
            <a:off x="4572003" y="464351"/>
            <a:ext cx="4107657" cy="2516642"/>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31 activity dark">
  <p:cSld name="1 31 activity dark">
    <p:bg>
      <p:bgPr>
        <a:solidFill>
          <a:schemeClr val="accent3"/>
        </a:solidFill>
      </p:bgPr>
    </p:bg>
    <p:spTree>
      <p:nvGrpSpPr>
        <p:cNvPr id="25" name="Shape 25"/>
        <p:cNvGrpSpPr/>
        <p:nvPr/>
      </p:nvGrpSpPr>
      <p:grpSpPr>
        <a:xfrm>
          <a:off x="0" y="0"/>
          <a:ext cx="0" cy="0"/>
          <a:chOff x="0" y="0"/>
          <a:chExt cx="0" cy="0"/>
        </a:xfrm>
      </p:grpSpPr>
      <p:sp>
        <p:nvSpPr>
          <p:cNvPr id="26" name="Google Shape;26;p12"/>
          <p:cNvSpPr txBox="1"/>
          <p:nvPr>
            <p:ph type="title"/>
          </p:nvPr>
        </p:nvSpPr>
        <p:spPr>
          <a:xfrm>
            <a:off x="476253" y="411510"/>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lt1"/>
              </a:buClr>
              <a:buSzPts val="2100"/>
              <a:buFont typeface="Proxima Nova"/>
              <a:buNone/>
              <a:defRPr b="1" i="0" sz="210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12"/>
          <p:cNvSpPr txBox="1"/>
          <p:nvPr>
            <p:ph idx="1"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lt1"/>
              </a:buClr>
              <a:buSzPts val="800"/>
              <a:buFont typeface="Gentium Book Basic"/>
              <a:buNone/>
              <a:defRPr b="0" i="1" sz="800" u="none" cap="none" strike="noStrike">
                <a:solidFill>
                  <a:schemeClr val="lt1"/>
                </a:solidFill>
                <a:latin typeface="Gentium Book Basic"/>
                <a:ea typeface="Gentium Book Basic"/>
                <a:cs typeface="Gentium Book Basic"/>
                <a:sym typeface="Gentium Book Basic"/>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Full Image without Header &amp; Footer">
  <p:cSld name="2_Full Image without Header &amp; Footer">
    <p:spTree>
      <p:nvGrpSpPr>
        <p:cNvPr id="206" name="Shape 206"/>
        <p:cNvGrpSpPr/>
        <p:nvPr/>
      </p:nvGrpSpPr>
      <p:grpSpPr>
        <a:xfrm>
          <a:off x="0" y="0"/>
          <a:ext cx="0" cy="0"/>
          <a:chOff x="0" y="0"/>
          <a:chExt cx="0" cy="0"/>
        </a:xfrm>
      </p:grpSpPr>
      <p:sp>
        <p:nvSpPr>
          <p:cNvPr id="207" name="Google Shape;207;p48"/>
          <p:cNvSpPr/>
          <p:nvPr>
            <p:ph idx="2" type="pic"/>
          </p:nvPr>
        </p:nvSpPr>
        <p:spPr>
          <a:xfrm>
            <a:off x="0" y="0"/>
            <a:ext cx="9144000" cy="51435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08" name="Google Shape;208;p48"/>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Full Image without Header &amp; Footer">
  <p:cSld name="64_Full Image without Header &amp; Footer">
    <p:spTree>
      <p:nvGrpSpPr>
        <p:cNvPr id="209" name="Shape 209"/>
        <p:cNvGrpSpPr/>
        <p:nvPr/>
      </p:nvGrpSpPr>
      <p:grpSpPr>
        <a:xfrm>
          <a:off x="0" y="0"/>
          <a:ext cx="0" cy="0"/>
          <a:chOff x="0" y="0"/>
          <a:chExt cx="0" cy="0"/>
        </a:xfrm>
      </p:grpSpPr>
      <p:sp>
        <p:nvSpPr>
          <p:cNvPr id="210" name="Google Shape;210;p49"/>
          <p:cNvSpPr/>
          <p:nvPr>
            <p:ph idx="2" type="pic"/>
          </p:nvPr>
        </p:nvSpPr>
        <p:spPr>
          <a:xfrm>
            <a:off x="3809764" y="1582351"/>
            <a:ext cx="1524477" cy="1145362"/>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11" name="Google Shape;211;p49"/>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Full Image without Header &amp; Footer">
  <p:cSld name="65_Full Image without Header &amp; Footer">
    <p:spTree>
      <p:nvGrpSpPr>
        <p:cNvPr id="212" name="Shape 212"/>
        <p:cNvGrpSpPr/>
        <p:nvPr/>
      </p:nvGrpSpPr>
      <p:grpSpPr>
        <a:xfrm>
          <a:off x="0" y="0"/>
          <a:ext cx="0" cy="0"/>
          <a:chOff x="0" y="0"/>
          <a:chExt cx="0" cy="0"/>
        </a:xfrm>
      </p:grpSpPr>
      <p:sp>
        <p:nvSpPr>
          <p:cNvPr id="213" name="Google Shape;213;p50"/>
          <p:cNvSpPr/>
          <p:nvPr>
            <p:ph idx="2" type="pic"/>
          </p:nvPr>
        </p:nvSpPr>
        <p:spPr>
          <a:xfrm>
            <a:off x="4572001" y="1444578"/>
            <a:ext cx="1662745" cy="137417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14" name="Google Shape;214;p50"/>
          <p:cNvSpPr/>
          <p:nvPr>
            <p:ph idx="3" type="pic"/>
          </p:nvPr>
        </p:nvSpPr>
        <p:spPr>
          <a:xfrm>
            <a:off x="5413049" y="2818747"/>
            <a:ext cx="821696" cy="679088"/>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15" name="Google Shape;215;p50"/>
          <p:cNvSpPr/>
          <p:nvPr>
            <p:ph idx="4" type="pic"/>
          </p:nvPr>
        </p:nvSpPr>
        <p:spPr>
          <a:xfrm>
            <a:off x="6234749" y="1445565"/>
            <a:ext cx="2444910" cy="3124408"/>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16" name="Google Shape;216;p50"/>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Full Image without Header &amp; Footer">
  <p:cSld name="74_Full Image without Header &amp; Footer">
    <p:spTree>
      <p:nvGrpSpPr>
        <p:cNvPr id="217" name="Shape 217"/>
        <p:cNvGrpSpPr/>
        <p:nvPr/>
      </p:nvGrpSpPr>
      <p:grpSpPr>
        <a:xfrm>
          <a:off x="0" y="0"/>
          <a:ext cx="0" cy="0"/>
          <a:chOff x="0" y="0"/>
          <a:chExt cx="0" cy="0"/>
        </a:xfrm>
      </p:grpSpPr>
      <p:sp>
        <p:nvSpPr>
          <p:cNvPr id="218" name="Google Shape;218;p51"/>
          <p:cNvSpPr/>
          <p:nvPr>
            <p:ph idx="2" type="pic"/>
          </p:nvPr>
        </p:nvSpPr>
        <p:spPr>
          <a:xfrm>
            <a:off x="0" y="1493051"/>
            <a:ext cx="9144000" cy="1764506"/>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19" name="Google Shape;219;p51"/>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Full Image without Header &amp; Footer">
  <p:cSld name="73_Full Image without Header &amp; Footer">
    <p:spTree>
      <p:nvGrpSpPr>
        <p:cNvPr id="220" name="Shape 220"/>
        <p:cNvGrpSpPr/>
        <p:nvPr/>
      </p:nvGrpSpPr>
      <p:grpSpPr>
        <a:xfrm>
          <a:off x="0" y="0"/>
          <a:ext cx="0" cy="0"/>
          <a:chOff x="0" y="0"/>
          <a:chExt cx="0" cy="0"/>
        </a:xfrm>
      </p:grpSpPr>
      <p:sp>
        <p:nvSpPr>
          <p:cNvPr id="221" name="Google Shape;221;p52"/>
          <p:cNvSpPr/>
          <p:nvPr>
            <p:ph idx="2" type="pic"/>
          </p:nvPr>
        </p:nvSpPr>
        <p:spPr>
          <a:xfrm>
            <a:off x="1359696" y="647220"/>
            <a:ext cx="6424614" cy="1741658"/>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Full Image without Header &amp; Footer">
  <p:cSld name="72_Full Image without Header &amp; Footer">
    <p:spTree>
      <p:nvGrpSpPr>
        <p:cNvPr id="222" name="Shape 222"/>
        <p:cNvGrpSpPr/>
        <p:nvPr/>
      </p:nvGrpSpPr>
      <p:grpSpPr>
        <a:xfrm>
          <a:off x="0" y="0"/>
          <a:ext cx="0" cy="0"/>
          <a:chOff x="0" y="0"/>
          <a:chExt cx="0" cy="0"/>
        </a:xfrm>
      </p:grpSpPr>
      <p:sp>
        <p:nvSpPr>
          <p:cNvPr id="223" name="Google Shape;223;p53"/>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Montserrat"/>
              <a:ea typeface="Montserrat"/>
              <a:cs typeface="Montserrat"/>
              <a:sym typeface="Montserrat"/>
            </a:endParaRPr>
          </a:p>
        </p:txBody>
      </p:sp>
      <p:sp>
        <p:nvSpPr>
          <p:cNvPr id="224" name="Google Shape;224;p53"/>
          <p:cNvSpPr/>
          <p:nvPr>
            <p:ph idx="2" type="pic"/>
          </p:nvPr>
        </p:nvSpPr>
        <p:spPr>
          <a:xfrm>
            <a:off x="0" y="3762653"/>
            <a:ext cx="9144000" cy="1380853"/>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Full Image without Header &amp; Footer">
  <p:cSld name="67_Full Image without Header &amp; Footer">
    <p:spTree>
      <p:nvGrpSpPr>
        <p:cNvPr id="225" name="Shape 225"/>
        <p:cNvGrpSpPr/>
        <p:nvPr/>
      </p:nvGrpSpPr>
      <p:grpSpPr>
        <a:xfrm>
          <a:off x="0" y="0"/>
          <a:ext cx="0" cy="0"/>
          <a:chOff x="0" y="0"/>
          <a:chExt cx="0" cy="0"/>
        </a:xfrm>
      </p:grpSpPr>
      <p:sp>
        <p:nvSpPr>
          <p:cNvPr id="226" name="Google Shape;226;p54"/>
          <p:cNvSpPr/>
          <p:nvPr>
            <p:ph idx="2" type="pic"/>
          </p:nvPr>
        </p:nvSpPr>
        <p:spPr>
          <a:xfrm>
            <a:off x="464345" y="1"/>
            <a:ext cx="3288507" cy="51435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ull Image without Header &amp; Footer">
  <p:cSld name="1_Full Image without Header &amp; Footer">
    <p:spTree>
      <p:nvGrpSpPr>
        <p:cNvPr id="227" name="Shape 227"/>
        <p:cNvGrpSpPr/>
        <p:nvPr/>
      </p:nvGrpSpPr>
      <p:grpSpPr>
        <a:xfrm>
          <a:off x="0" y="0"/>
          <a:ext cx="0" cy="0"/>
          <a:chOff x="0" y="0"/>
          <a:chExt cx="0" cy="0"/>
        </a:xfrm>
      </p:grpSpPr>
      <p:sp>
        <p:nvSpPr>
          <p:cNvPr id="228" name="Google Shape;228;p55"/>
          <p:cNvSpPr/>
          <p:nvPr>
            <p:ph idx="2" type="pic"/>
          </p:nvPr>
        </p:nvSpPr>
        <p:spPr>
          <a:xfrm>
            <a:off x="4886329" y="0"/>
            <a:ext cx="4257675" cy="51435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Full Image without Header &amp; Footer">
  <p:cSld name="66_Full Image without Header &amp; Footer">
    <p:spTree>
      <p:nvGrpSpPr>
        <p:cNvPr id="229" name="Shape 229"/>
        <p:cNvGrpSpPr/>
        <p:nvPr/>
      </p:nvGrpSpPr>
      <p:grpSpPr>
        <a:xfrm>
          <a:off x="0" y="0"/>
          <a:ext cx="0" cy="0"/>
          <a:chOff x="0" y="0"/>
          <a:chExt cx="0" cy="0"/>
        </a:xfrm>
      </p:grpSpPr>
      <p:sp>
        <p:nvSpPr>
          <p:cNvPr id="230" name="Google Shape;230;p56"/>
          <p:cNvSpPr/>
          <p:nvPr>
            <p:ph idx="2" type="pic"/>
          </p:nvPr>
        </p:nvSpPr>
        <p:spPr>
          <a:xfrm>
            <a:off x="611561" y="1819089"/>
            <a:ext cx="1528763" cy="1148582"/>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31" name="Google Shape;231;p56"/>
          <p:cNvSpPr txBox="1"/>
          <p:nvPr>
            <p:ph type="title"/>
          </p:nvPr>
        </p:nvSpPr>
        <p:spPr>
          <a:xfrm>
            <a:off x="476253" y="395935"/>
            <a:ext cx="8191500" cy="37706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Full Image without Header &amp; Footer">
  <p:cSld name="68_Full Image without Header &amp; Footer">
    <p:spTree>
      <p:nvGrpSpPr>
        <p:cNvPr id="232" name="Shape 232"/>
        <p:cNvGrpSpPr/>
        <p:nvPr/>
      </p:nvGrpSpPr>
      <p:grpSpPr>
        <a:xfrm>
          <a:off x="0" y="0"/>
          <a:ext cx="0" cy="0"/>
          <a:chOff x="0" y="0"/>
          <a:chExt cx="0" cy="0"/>
        </a:xfrm>
      </p:grpSpPr>
      <p:sp>
        <p:nvSpPr>
          <p:cNvPr id="233" name="Google Shape;233;p57"/>
          <p:cNvSpPr/>
          <p:nvPr>
            <p:ph idx="2" type="pic"/>
          </p:nvPr>
        </p:nvSpPr>
        <p:spPr>
          <a:xfrm>
            <a:off x="3" y="0"/>
            <a:ext cx="3508495" cy="51435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28 two tables blue">
  <p:cSld name="1 28 two tables blue">
    <p:bg>
      <p:bgPr>
        <a:solidFill>
          <a:schemeClr val="accent4"/>
        </a:solidFill>
      </p:bgPr>
    </p:bg>
    <p:spTree>
      <p:nvGrpSpPr>
        <p:cNvPr id="28" name="Shape 28"/>
        <p:cNvGrpSpPr/>
        <p:nvPr/>
      </p:nvGrpSpPr>
      <p:grpSpPr>
        <a:xfrm>
          <a:off x="0" y="0"/>
          <a:ext cx="0" cy="0"/>
          <a:chOff x="0" y="0"/>
          <a:chExt cx="0" cy="0"/>
        </a:xfrm>
      </p:grpSpPr>
      <p:sp>
        <p:nvSpPr>
          <p:cNvPr id="29" name="Google Shape;29;p13"/>
          <p:cNvSpPr txBox="1"/>
          <p:nvPr>
            <p:ph type="title"/>
          </p:nvPr>
        </p:nvSpPr>
        <p:spPr>
          <a:xfrm>
            <a:off x="476250" y="411510"/>
            <a:ext cx="2727325" cy="37706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lt1"/>
              </a:buClr>
              <a:buSzPts val="2200"/>
              <a:buFont typeface="Proxima Nova"/>
              <a:buNone/>
              <a:defRPr b="1" i="0" sz="220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13"/>
          <p:cNvSpPr txBox="1"/>
          <p:nvPr>
            <p:ph idx="1"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lt1"/>
              </a:buClr>
              <a:buSzPts val="800"/>
              <a:buFont typeface="Gentium Book Basic"/>
              <a:buNone/>
              <a:defRPr b="0" i="1" sz="800" u="none" cap="none" strike="noStrike">
                <a:solidFill>
                  <a:schemeClr val="lt1"/>
                </a:solidFill>
                <a:latin typeface="Gentium Book Basic"/>
                <a:ea typeface="Gentium Book Basic"/>
                <a:cs typeface="Gentium Book Basic"/>
                <a:sym typeface="Gentium Book Basic"/>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Full Image without Header &amp; Footer">
  <p:cSld name="69_Full Image without Header &amp; Footer">
    <p:spTree>
      <p:nvGrpSpPr>
        <p:cNvPr id="234" name="Shape 234"/>
        <p:cNvGrpSpPr/>
        <p:nvPr/>
      </p:nvGrpSpPr>
      <p:grpSpPr>
        <a:xfrm>
          <a:off x="0" y="0"/>
          <a:ext cx="0" cy="0"/>
          <a:chOff x="0" y="0"/>
          <a:chExt cx="0" cy="0"/>
        </a:xfrm>
      </p:grpSpPr>
      <p:sp>
        <p:nvSpPr>
          <p:cNvPr id="235" name="Google Shape;235;p58"/>
          <p:cNvSpPr/>
          <p:nvPr>
            <p:ph idx="2" type="pic"/>
          </p:nvPr>
        </p:nvSpPr>
        <p:spPr>
          <a:xfrm>
            <a:off x="4079328" y="1204681"/>
            <a:ext cx="4600329" cy="1697684"/>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36" name="Google Shape;236;p58"/>
          <p:cNvSpPr/>
          <p:nvPr>
            <p:ph idx="3" type="pic"/>
          </p:nvPr>
        </p:nvSpPr>
        <p:spPr>
          <a:xfrm>
            <a:off x="4079328" y="3049882"/>
            <a:ext cx="4600329" cy="1697684"/>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37" name="Google Shape;237;p58"/>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Full Image without Header &amp; Footer">
  <p:cSld name="75_Full Image without Header &amp; Footer">
    <p:spTree>
      <p:nvGrpSpPr>
        <p:cNvPr id="238" name="Shape 238"/>
        <p:cNvGrpSpPr/>
        <p:nvPr/>
      </p:nvGrpSpPr>
      <p:grpSpPr>
        <a:xfrm>
          <a:off x="0" y="0"/>
          <a:ext cx="0" cy="0"/>
          <a:chOff x="0" y="0"/>
          <a:chExt cx="0" cy="0"/>
        </a:xfrm>
      </p:grpSpPr>
      <p:sp>
        <p:nvSpPr>
          <p:cNvPr id="239" name="Google Shape;239;p59"/>
          <p:cNvSpPr/>
          <p:nvPr>
            <p:ph idx="2" type="pic"/>
          </p:nvPr>
        </p:nvSpPr>
        <p:spPr>
          <a:xfrm>
            <a:off x="5447192" y="2671327"/>
            <a:ext cx="1691835" cy="1374617"/>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40" name="Google Shape;240;p59"/>
          <p:cNvSpPr/>
          <p:nvPr>
            <p:ph idx="3" type="pic"/>
          </p:nvPr>
        </p:nvSpPr>
        <p:spPr>
          <a:xfrm>
            <a:off x="6718112" y="2318453"/>
            <a:ext cx="1678260" cy="1386991"/>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41" name="Google Shape;241;p59"/>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2" name="Google Shape;242;p59"/>
          <p:cNvSpPr/>
          <p:nvPr>
            <p:ph idx="4" type="pic"/>
          </p:nvPr>
        </p:nvSpPr>
        <p:spPr>
          <a:xfrm>
            <a:off x="5878632" y="1625372"/>
            <a:ext cx="1678260" cy="1386991"/>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43" name="Google Shape;243;p59"/>
          <p:cNvSpPr/>
          <p:nvPr>
            <p:ph idx="5" type="pic"/>
          </p:nvPr>
        </p:nvSpPr>
        <p:spPr>
          <a:xfrm>
            <a:off x="6284293" y="3357761"/>
            <a:ext cx="1691835" cy="1374617"/>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8_Full Image without Header &amp; Footer">
  <p:cSld name="88_Full Image without Header &amp; Footer">
    <p:spTree>
      <p:nvGrpSpPr>
        <p:cNvPr id="244" name="Shape 244"/>
        <p:cNvGrpSpPr/>
        <p:nvPr/>
      </p:nvGrpSpPr>
      <p:grpSpPr>
        <a:xfrm>
          <a:off x="0" y="0"/>
          <a:ext cx="0" cy="0"/>
          <a:chOff x="0" y="0"/>
          <a:chExt cx="0" cy="0"/>
        </a:xfrm>
      </p:grpSpPr>
      <p:sp>
        <p:nvSpPr>
          <p:cNvPr id="245" name="Google Shape;245;p60"/>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6" name="Google Shape;246;p60"/>
          <p:cNvSpPr/>
          <p:nvPr>
            <p:ph idx="2" type="pic"/>
          </p:nvPr>
        </p:nvSpPr>
        <p:spPr>
          <a:xfrm>
            <a:off x="780318" y="1398998"/>
            <a:ext cx="2622872" cy="3019814"/>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9_Full Image without Header &amp; Footer">
  <p:cSld name="89_Full Image without Header &amp; Footer">
    <p:spTree>
      <p:nvGrpSpPr>
        <p:cNvPr id="247" name="Shape 247"/>
        <p:cNvGrpSpPr/>
        <p:nvPr/>
      </p:nvGrpSpPr>
      <p:grpSpPr>
        <a:xfrm>
          <a:off x="0" y="0"/>
          <a:ext cx="0" cy="0"/>
          <a:chOff x="0" y="0"/>
          <a:chExt cx="0" cy="0"/>
        </a:xfrm>
      </p:grpSpPr>
      <p:sp>
        <p:nvSpPr>
          <p:cNvPr id="248" name="Google Shape;248;p61"/>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9" name="Google Shape;249;p61"/>
          <p:cNvSpPr/>
          <p:nvPr>
            <p:ph idx="2" type="pic"/>
          </p:nvPr>
        </p:nvSpPr>
        <p:spPr>
          <a:xfrm>
            <a:off x="0" y="1300169"/>
            <a:ext cx="9144000" cy="2093119"/>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0_Full Image without Header &amp; Footer">
  <p:cSld name="90_Full Image without Header &amp; Footer">
    <p:spTree>
      <p:nvGrpSpPr>
        <p:cNvPr id="250" name="Shape 250"/>
        <p:cNvGrpSpPr/>
        <p:nvPr/>
      </p:nvGrpSpPr>
      <p:grpSpPr>
        <a:xfrm>
          <a:off x="0" y="0"/>
          <a:ext cx="0" cy="0"/>
          <a:chOff x="0" y="0"/>
          <a:chExt cx="0" cy="0"/>
        </a:xfrm>
      </p:grpSpPr>
      <p:sp>
        <p:nvSpPr>
          <p:cNvPr id="251" name="Google Shape;251;p62"/>
          <p:cNvSpPr/>
          <p:nvPr>
            <p:ph idx="2" type="pic"/>
          </p:nvPr>
        </p:nvSpPr>
        <p:spPr>
          <a:xfrm>
            <a:off x="0" y="0"/>
            <a:ext cx="9144000" cy="345757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52" name="Google Shape;252;p62"/>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1_Full Image without Header &amp; Footer">
  <p:cSld name="91_Full Image without Header &amp; Footer">
    <p:spTree>
      <p:nvGrpSpPr>
        <p:cNvPr id="253" name="Shape 253"/>
        <p:cNvGrpSpPr/>
        <p:nvPr/>
      </p:nvGrpSpPr>
      <p:grpSpPr>
        <a:xfrm>
          <a:off x="0" y="0"/>
          <a:ext cx="0" cy="0"/>
          <a:chOff x="0" y="0"/>
          <a:chExt cx="0" cy="0"/>
        </a:xfrm>
      </p:grpSpPr>
      <p:sp>
        <p:nvSpPr>
          <p:cNvPr id="254" name="Google Shape;254;p63"/>
          <p:cNvSpPr/>
          <p:nvPr>
            <p:ph idx="2" type="pic"/>
          </p:nvPr>
        </p:nvSpPr>
        <p:spPr>
          <a:xfrm>
            <a:off x="3089677" y="0"/>
            <a:ext cx="2964656" cy="51435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6_Full Image without Header &amp; Footer">
  <p:cSld name="86_Full Image without Header &amp; Footer">
    <p:spTree>
      <p:nvGrpSpPr>
        <p:cNvPr id="255" name="Shape 255"/>
        <p:cNvGrpSpPr/>
        <p:nvPr/>
      </p:nvGrpSpPr>
      <p:grpSpPr>
        <a:xfrm>
          <a:off x="0" y="0"/>
          <a:ext cx="0" cy="0"/>
          <a:chOff x="0" y="0"/>
          <a:chExt cx="0" cy="0"/>
        </a:xfrm>
      </p:grpSpPr>
      <p:sp>
        <p:nvSpPr>
          <p:cNvPr id="256" name="Google Shape;256;p64"/>
          <p:cNvSpPr/>
          <p:nvPr>
            <p:ph idx="2" type="pic"/>
          </p:nvPr>
        </p:nvSpPr>
        <p:spPr>
          <a:xfrm>
            <a:off x="4386266" y="0"/>
            <a:ext cx="4757737" cy="51435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57" name="Google Shape;257;p64"/>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7_Full Image without Header &amp; Footer">
  <p:cSld name="87_Full Image without Header &amp; Footer">
    <p:spTree>
      <p:nvGrpSpPr>
        <p:cNvPr id="258" name="Shape 258"/>
        <p:cNvGrpSpPr/>
        <p:nvPr/>
      </p:nvGrpSpPr>
      <p:grpSpPr>
        <a:xfrm>
          <a:off x="0" y="0"/>
          <a:ext cx="0" cy="0"/>
          <a:chOff x="0" y="0"/>
          <a:chExt cx="0" cy="0"/>
        </a:xfrm>
      </p:grpSpPr>
      <p:sp>
        <p:nvSpPr>
          <p:cNvPr id="259" name="Google Shape;259;p65"/>
          <p:cNvSpPr/>
          <p:nvPr>
            <p:ph idx="2" type="pic"/>
          </p:nvPr>
        </p:nvSpPr>
        <p:spPr>
          <a:xfrm>
            <a:off x="5" y="0"/>
            <a:ext cx="4757737" cy="51435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4_Full Image without Header &amp; Footer">
  <p:cSld name="84_Full Image without Header &amp; Footer">
    <p:spTree>
      <p:nvGrpSpPr>
        <p:cNvPr id="260" name="Shape 260"/>
        <p:cNvGrpSpPr/>
        <p:nvPr/>
      </p:nvGrpSpPr>
      <p:grpSpPr>
        <a:xfrm>
          <a:off x="0" y="0"/>
          <a:ext cx="0" cy="0"/>
          <a:chOff x="0" y="0"/>
          <a:chExt cx="0" cy="0"/>
        </a:xfrm>
      </p:grpSpPr>
      <p:sp>
        <p:nvSpPr>
          <p:cNvPr id="261" name="Google Shape;261;p66"/>
          <p:cNvSpPr/>
          <p:nvPr>
            <p:ph idx="2" type="pic"/>
          </p:nvPr>
        </p:nvSpPr>
        <p:spPr>
          <a:xfrm>
            <a:off x="0" y="-1557"/>
            <a:ext cx="9144000" cy="2859057"/>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roxima Nova"/>
              <a:buNone/>
              <a:defRPr b="1" i="0" sz="900"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62" name="Google Shape;262;p66"/>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3_Full Image without Header &amp; Footer">
  <p:cSld name="113_Full Image without Header &amp; Footer">
    <p:spTree>
      <p:nvGrpSpPr>
        <p:cNvPr id="263" name="Shape 263"/>
        <p:cNvGrpSpPr/>
        <p:nvPr/>
      </p:nvGrpSpPr>
      <p:grpSpPr>
        <a:xfrm>
          <a:off x="0" y="0"/>
          <a:ext cx="0" cy="0"/>
          <a:chOff x="0" y="0"/>
          <a:chExt cx="0" cy="0"/>
        </a:xfrm>
      </p:grpSpPr>
      <p:sp>
        <p:nvSpPr>
          <p:cNvPr id="264" name="Google Shape;264;p67"/>
          <p:cNvSpPr/>
          <p:nvPr>
            <p:ph idx="2" type="pic"/>
          </p:nvPr>
        </p:nvSpPr>
        <p:spPr>
          <a:xfrm>
            <a:off x="4572003" y="1872950"/>
            <a:ext cx="4095750" cy="226841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65" name="Google Shape;265;p67"/>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13 External image small dark">
  <p:cSld name="1 13 External image small dark">
    <p:bg>
      <p:bgPr>
        <a:solidFill>
          <a:schemeClr val="accent3"/>
        </a:solidFill>
      </p:bgPr>
    </p:bg>
    <p:spTree>
      <p:nvGrpSpPr>
        <p:cNvPr id="31" name="Shape 31"/>
        <p:cNvGrpSpPr/>
        <p:nvPr/>
      </p:nvGrpSpPr>
      <p:grpSpPr>
        <a:xfrm>
          <a:off x="0" y="0"/>
          <a:ext cx="0" cy="0"/>
          <a:chOff x="0" y="0"/>
          <a:chExt cx="0" cy="0"/>
        </a:xfrm>
      </p:grpSpPr>
      <p:sp>
        <p:nvSpPr>
          <p:cNvPr id="32" name="Google Shape;32;p14"/>
          <p:cNvSpPr txBox="1"/>
          <p:nvPr>
            <p:ph type="title"/>
          </p:nvPr>
        </p:nvSpPr>
        <p:spPr>
          <a:xfrm>
            <a:off x="6156176" y="411162"/>
            <a:ext cx="2530811" cy="1008459"/>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lt2"/>
              </a:buClr>
              <a:buSzPts val="2200"/>
              <a:buFont typeface="Proxima Nova"/>
              <a:buNone/>
              <a:defRPr b="1" i="0" sz="2200">
                <a:solidFill>
                  <a:schemeClr val="lt2"/>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14"/>
          <p:cNvSpPr/>
          <p:nvPr>
            <p:ph idx="2" type="pic"/>
          </p:nvPr>
        </p:nvSpPr>
        <p:spPr>
          <a:xfrm>
            <a:off x="1" y="0"/>
            <a:ext cx="5724128" cy="51435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4" name="Google Shape;34;p14"/>
          <p:cNvSpPr txBox="1"/>
          <p:nvPr>
            <p:ph idx="1" type="body"/>
          </p:nvPr>
        </p:nvSpPr>
        <p:spPr>
          <a:xfrm>
            <a:off x="6156177" y="1851670"/>
            <a:ext cx="2531046" cy="288043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lt1"/>
              </a:buClr>
              <a:buSzPts val="1300"/>
              <a:buFont typeface="Proxima Nova"/>
              <a:buNone/>
              <a:defRPr b="0" i="0" sz="1300" u="none" cap="none" strike="noStrike">
                <a:solidFill>
                  <a:schemeClr val="lt1"/>
                </a:solidFill>
                <a:latin typeface="Proxima Nova"/>
                <a:ea typeface="Proxima Nova"/>
                <a:cs typeface="Proxima Nova"/>
                <a:sym typeface="Proxima Nova"/>
              </a:defRPr>
            </a:lvl1pPr>
            <a:lvl2pPr indent="-311150" lvl="1" marL="914400" marR="0" rtl="0" algn="l">
              <a:lnSpc>
                <a:spcPct val="90000"/>
              </a:lnSpc>
              <a:spcBef>
                <a:spcPts val="375"/>
              </a:spcBef>
              <a:spcAft>
                <a:spcPts val="0"/>
              </a:spcAft>
              <a:buClr>
                <a:schemeClr val="lt1"/>
              </a:buClr>
              <a:buSzPts val="1300"/>
              <a:buFont typeface="Arial"/>
              <a:buChar char="•"/>
              <a:defRPr b="0" i="0" sz="1300" u="none" cap="none" strike="noStrike">
                <a:solidFill>
                  <a:schemeClr val="lt1"/>
                </a:solidFill>
                <a:latin typeface="Proxima Nova"/>
                <a:ea typeface="Proxima Nova"/>
                <a:cs typeface="Proxima Nova"/>
                <a:sym typeface="Proxima Nova"/>
              </a:defRPr>
            </a:lvl2pPr>
            <a:lvl3pPr indent="-311150" lvl="2" marL="1371600" marR="0" rtl="0" algn="l">
              <a:lnSpc>
                <a:spcPct val="90000"/>
              </a:lnSpc>
              <a:spcBef>
                <a:spcPts val="375"/>
              </a:spcBef>
              <a:spcAft>
                <a:spcPts val="0"/>
              </a:spcAft>
              <a:buClr>
                <a:schemeClr val="lt1"/>
              </a:buClr>
              <a:buSzPts val="1300"/>
              <a:buFont typeface="Arial"/>
              <a:buChar char="•"/>
              <a:defRPr b="0" i="0" sz="1300" u="none" cap="none" strike="noStrike">
                <a:solidFill>
                  <a:schemeClr val="lt1"/>
                </a:solidFill>
                <a:latin typeface="Proxima Nova"/>
                <a:ea typeface="Proxima Nova"/>
                <a:cs typeface="Proxima Nova"/>
                <a:sym typeface="Proxima Nova"/>
              </a:defRPr>
            </a:lvl3pPr>
            <a:lvl4pPr indent="-311150" lvl="3" marL="1828800" marR="0" rtl="0" algn="l">
              <a:lnSpc>
                <a:spcPct val="90000"/>
              </a:lnSpc>
              <a:spcBef>
                <a:spcPts val="375"/>
              </a:spcBef>
              <a:spcAft>
                <a:spcPts val="0"/>
              </a:spcAft>
              <a:buClr>
                <a:schemeClr val="lt1"/>
              </a:buClr>
              <a:buSzPts val="1300"/>
              <a:buFont typeface="Arial"/>
              <a:buChar char="•"/>
              <a:defRPr b="0" i="0" sz="1300" u="none" cap="none" strike="noStrike">
                <a:solidFill>
                  <a:schemeClr val="lt1"/>
                </a:solidFill>
                <a:latin typeface="Proxima Nova"/>
                <a:ea typeface="Proxima Nova"/>
                <a:cs typeface="Proxima Nova"/>
                <a:sym typeface="Proxima Nova"/>
              </a:defRPr>
            </a:lvl4pPr>
            <a:lvl5pPr indent="-311150" lvl="4" marL="2286000" marR="0" rtl="0" algn="l">
              <a:lnSpc>
                <a:spcPct val="90000"/>
              </a:lnSpc>
              <a:spcBef>
                <a:spcPts val="375"/>
              </a:spcBef>
              <a:spcAft>
                <a:spcPts val="0"/>
              </a:spcAft>
              <a:buClr>
                <a:schemeClr val="lt1"/>
              </a:buClr>
              <a:buSzPts val="1300"/>
              <a:buFont typeface="Arial"/>
              <a:buChar char="•"/>
              <a:defRPr b="0" i="0" sz="1300" u="none" cap="none" strike="noStrike">
                <a:solidFill>
                  <a:schemeClr val="lt1"/>
                </a:solidFill>
                <a:latin typeface="Proxima Nova"/>
                <a:ea typeface="Proxima Nova"/>
                <a:cs typeface="Proxima Nova"/>
                <a:sym typeface="Proxima Nov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5" name="Google Shape;35;p14"/>
          <p:cNvSpPr txBox="1"/>
          <p:nvPr>
            <p:ph idx="3"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lt1"/>
              </a:buClr>
              <a:buSzPts val="800"/>
              <a:buFont typeface="Gentium Book Basic"/>
              <a:buNone/>
              <a:defRPr b="0" i="1" sz="800" u="none" cap="none" strike="noStrike">
                <a:solidFill>
                  <a:schemeClr val="lt1"/>
                </a:solidFill>
                <a:latin typeface="Gentium Book Basic"/>
                <a:ea typeface="Gentium Book Basic"/>
                <a:cs typeface="Gentium Book Basic"/>
                <a:sym typeface="Gentium Book Basic"/>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2_Full Image without Header &amp; Footer">
  <p:cSld name="92_Full Image without Header &amp; Footer">
    <p:spTree>
      <p:nvGrpSpPr>
        <p:cNvPr id="266" name="Shape 266"/>
        <p:cNvGrpSpPr/>
        <p:nvPr/>
      </p:nvGrpSpPr>
      <p:grpSpPr>
        <a:xfrm>
          <a:off x="0" y="0"/>
          <a:ext cx="0" cy="0"/>
          <a:chOff x="0" y="0"/>
          <a:chExt cx="0" cy="0"/>
        </a:xfrm>
      </p:grpSpPr>
      <p:sp>
        <p:nvSpPr>
          <p:cNvPr id="267" name="Google Shape;267;p68"/>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8" name="Google Shape;268;p68"/>
          <p:cNvSpPr/>
          <p:nvPr>
            <p:ph idx="2" type="pic"/>
          </p:nvPr>
        </p:nvSpPr>
        <p:spPr>
          <a:xfrm>
            <a:off x="1417786" y="1825382"/>
            <a:ext cx="801791" cy="602397"/>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69" name="Google Shape;269;p68"/>
          <p:cNvSpPr/>
          <p:nvPr>
            <p:ph idx="3" type="pic"/>
          </p:nvPr>
        </p:nvSpPr>
        <p:spPr>
          <a:xfrm>
            <a:off x="4171107" y="1825382"/>
            <a:ext cx="801791" cy="602397"/>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70" name="Google Shape;270;p68"/>
          <p:cNvSpPr/>
          <p:nvPr>
            <p:ph idx="4" type="pic"/>
          </p:nvPr>
        </p:nvSpPr>
        <p:spPr>
          <a:xfrm>
            <a:off x="6924427" y="1825382"/>
            <a:ext cx="801791" cy="602397"/>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71" name="Google Shape;271;p68"/>
          <p:cNvSpPr/>
          <p:nvPr>
            <p:ph idx="5" type="pic"/>
          </p:nvPr>
        </p:nvSpPr>
        <p:spPr>
          <a:xfrm>
            <a:off x="6924427" y="3558656"/>
            <a:ext cx="801791" cy="602397"/>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72" name="Google Shape;272;p68"/>
          <p:cNvSpPr/>
          <p:nvPr>
            <p:ph idx="6" type="pic"/>
          </p:nvPr>
        </p:nvSpPr>
        <p:spPr>
          <a:xfrm>
            <a:off x="4171107" y="3558656"/>
            <a:ext cx="801791" cy="602397"/>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73" name="Google Shape;273;p68"/>
          <p:cNvSpPr/>
          <p:nvPr>
            <p:ph idx="7" type="pic"/>
          </p:nvPr>
        </p:nvSpPr>
        <p:spPr>
          <a:xfrm>
            <a:off x="1417786" y="3558656"/>
            <a:ext cx="801791" cy="602397"/>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3_Full Image without Header &amp; Footer">
  <p:cSld name="93_Full Image without Header &amp; Footer">
    <p:spTree>
      <p:nvGrpSpPr>
        <p:cNvPr id="274" name="Shape 274"/>
        <p:cNvGrpSpPr/>
        <p:nvPr/>
      </p:nvGrpSpPr>
      <p:grpSpPr>
        <a:xfrm>
          <a:off x="0" y="0"/>
          <a:ext cx="0" cy="0"/>
          <a:chOff x="0" y="0"/>
          <a:chExt cx="0" cy="0"/>
        </a:xfrm>
      </p:grpSpPr>
      <p:sp>
        <p:nvSpPr>
          <p:cNvPr id="275" name="Google Shape;275;p69"/>
          <p:cNvSpPr/>
          <p:nvPr>
            <p:ph idx="2" type="pic"/>
          </p:nvPr>
        </p:nvSpPr>
        <p:spPr>
          <a:xfrm>
            <a:off x="4170157" y="2772336"/>
            <a:ext cx="870156" cy="653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76" name="Google Shape;276;p69"/>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7" name="Google Shape;277;p69"/>
          <p:cNvSpPr/>
          <p:nvPr>
            <p:ph idx="3" type="pic"/>
          </p:nvPr>
        </p:nvSpPr>
        <p:spPr>
          <a:xfrm>
            <a:off x="1713837" y="2772336"/>
            <a:ext cx="870156" cy="653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78" name="Google Shape;278;p69"/>
          <p:cNvSpPr/>
          <p:nvPr>
            <p:ph idx="4" type="pic"/>
          </p:nvPr>
        </p:nvSpPr>
        <p:spPr>
          <a:xfrm>
            <a:off x="6626477" y="2772336"/>
            <a:ext cx="870156" cy="653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4_Full Image without Header &amp; Footer">
  <p:cSld name="94_Full Image without Header &amp; Footer">
    <p:spTree>
      <p:nvGrpSpPr>
        <p:cNvPr id="279" name="Shape 279"/>
        <p:cNvGrpSpPr/>
        <p:nvPr/>
      </p:nvGrpSpPr>
      <p:grpSpPr>
        <a:xfrm>
          <a:off x="0" y="0"/>
          <a:ext cx="0" cy="0"/>
          <a:chOff x="0" y="0"/>
          <a:chExt cx="0" cy="0"/>
        </a:xfrm>
      </p:grpSpPr>
      <p:sp>
        <p:nvSpPr>
          <p:cNvPr id="280" name="Google Shape;280;p70"/>
          <p:cNvSpPr/>
          <p:nvPr>
            <p:ph idx="2" type="pic"/>
          </p:nvPr>
        </p:nvSpPr>
        <p:spPr>
          <a:xfrm>
            <a:off x="1137048" y="1963654"/>
            <a:ext cx="1747839" cy="1313177"/>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81" name="Google Shape;281;p70"/>
          <p:cNvSpPr/>
          <p:nvPr>
            <p:ph idx="3" type="pic"/>
          </p:nvPr>
        </p:nvSpPr>
        <p:spPr>
          <a:xfrm>
            <a:off x="3698082" y="1963654"/>
            <a:ext cx="1747839" cy="1313177"/>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82" name="Google Shape;282;p70"/>
          <p:cNvSpPr/>
          <p:nvPr>
            <p:ph idx="4" type="pic"/>
          </p:nvPr>
        </p:nvSpPr>
        <p:spPr>
          <a:xfrm>
            <a:off x="6259116" y="1963653"/>
            <a:ext cx="1747839" cy="1313177"/>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83" name="Google Shape;283;p70"/>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5_Full Image without Header &amp; Footer">
  <p:cSld name="95_Full Image without Header &amp; Footer">
    <p:spTree>
      <p:nvGrpSpPr>
        <p:cNvPr id="284" name="Shape 284"/>
        <p:cNvGrpSpPr/>
        <p:nvPr/>
      </p:nvGrpSpPr>
      <p:grpSpPr>
        <a:xfrm>
          <a:off x="0" y="0"/>
          <a:ext cx="0" cy="0"/>
          <a:chOff x="0" y="0"/>
          <a:chExt cx="0" cy="0"/>
        </a:xfrm>
      </p:grpSpPr>
      <p:sp>
        <p:nvSpPr>
          <p:cNvPr id="285" name="Google Shape;285;p71"/>
          <p:cNvSpPr/>
          <p:nvPr>
            <p:ph idx="2" type="pic"/>
          </p:nvPr>
        </p:nvSpPr>
        <p:spPr>
          <a:xfrm>
            <a:off x="418591" y="1055099"/>
            <a:ext cx="1006629" cy="83192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86" name="Google Shape;286;p71"/>
          <p:cNvSpPr/>
          <p:nvPr>
            <p:ph idx="3" type="pic"/>
          </p:nvPr>
        </p:nvSpPr>
        <p:spPr>
          <a:xfrm>
            <a:off x="4849913" y="1055099"/>
            <a:ext cx="1006629" cy="83192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87" name="Google Shape;287;p71"/>
          <p:cNvSpPr/>
          <p:nvPr>
            <p:ph idx="4" type="pic"/>
          </p:nvPr>
        </p:nvSpPr>
        <p:spPr>
          <a:xfrm>
            <a:off x="6091191" y="1055099"/>
            <a:ext cx="1006629" cy="83192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88" name="Google Shape;288;p71"/>
          <p:cNvSpPr/>
          <p:nvPr>
            <p:ph idx="5" type="pic"/>
          </p:nvPr>
        </p:nvSpPr>
        <p:spPr>
          <a:xfrm>
            <a:off x="7551705" y="3196962"/>
            <a:ext cx="1006629" cy="83192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89" name="Google Shape;289;p71"/>
          <p:cNvSpPr/>
          <p:nvPr>
            <p:ph idx="6" type="pic"/>
          </p:nvPr>
        </p:nvSpPr>
        <p:spPr>
          <a:xfrm>
            <a:off x="3378779" y="3196962"/>
            <a:ext cx="1006629" cy="83192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90" name="Google Shape;290;p71"/>
          <p:cNvSpPr/>
          <p:nvPr>
            <p:ph idx="7" type="pic"/>
          </p:nvPr>
        </p:nvSpPr>
        <p:spPr>
          <a:xfrm>
            <a:off x="2137502" y="3196962"/>
            <a:ext cx="1006629" cy="83192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6_Full Image without Header &amp; Footer">
  <p:cSld name="96_Full Image without Header &amp; Footer">
    <p:spTree>
      <p:nvGrpSpPr>
        <p:cNvPr id="291" name="Shape 291"/>
        <p:cNvGrpSpPr/>
        <p:nvPr/>
      </p:nvGrpSpPr>
      <p:grpSpPr>
        <a:xfrm>
          <a:off x="0" y="0"/>
          <a:ext cx="0" cy="0"/>
          <a:chOff x="0" y="0"/>
          <a:chExt cx="0" cy="0"/>
        </a:xfrm>
      </p:grpSpPr>
      <p:sp>
        <p:nvSpPr>
          <p:cNvPr id="292" name="Google Shape;292;p72"/>
          <p:cNvSpPr/>
          <p:nvPr>
            <p:ph idx="2" type="pic"/>
          </p:nvPr>
        </p:nvSpPr>
        <p:spPr>
          <a:xfrm>
            <a:off x="1062994" y="1670636"/>
            <a:ext cx="2074545" cy="1759369"/>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93" name="Google Shape;293;p72"/>
          <p:cNvSpPr/>
          <p:nvPr>
            <p:ph idx="3" type="pic"/>
          </p:nvPr>
        </p:nvSpPr>
        <p:spPr>
          <a:xfrm>
            <a:off x="3534732" y="1670636"/>
            <a:ext cx="2074545" cy="1759369"/>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94" name="Google Shape;294;p72"/>
          <p:cNvSpPr/>
          <p:nvPr>
            <p:ph idx="4" type="pic"/>
          </p:nvPr>
        </p:nvSpPr>
        <p:spPr>
          <a:xfrm>
            <a:off x="6006469" y="1670636"/>
            <a:ext cx="2074545" cy="1759369"/>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95" name="Google Shape;295;p72"/>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7_Full Image without Header &amp; Footer">
  <p:cSld name="97_Full Image without Header &amp; Footer">
    <p:spTree>
      <p:nvGrpSpPr>
        <p:cNvPr id="296" name="Shape 296"/>
        <p:cNvGrpSpPr/>
        <p:nvPr/>
      </p:nvGrpSpPr>
      <p:grpSpPr>
        <a:xfrm>
          <a:off x="0" y="0"/>
          <a:ext cx="0" cy="0"/>
          <a:chOff x="0" y="0"/>
          <a:chExt cx="0" cy="0"/>
        </a:xfrm>
      </p:grpSpPr>
      <p:sp>
        <p:nvSpPr>
          <p:cNvPr id="297" name="Google Shape;297;p73"/>
          <p:cNvSpPr/>
          <p:nvPr>
            <p:ph idx="2" type="pic"/>
          </p:nvPr>
        </p:nvSpPr>
        <p:spPr>
          <a:xfrm>
            <a:off x="1133478" y="1798401"/>
            <a:ext cx="2150145" cy="1776979"/>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98" name="Google Shape;298;p73"/>
          <p:cNvSpPr/>
          <p:nvPr>
            <p:ph idx="3" type="pic"/>
          </p:nvPr>
        </p:nvSpPr>
        <p:spPr>
          <a:xfrm>
            <a:off x="3283625" y="1622112"/>
            <a:ext cx="2576761" cy="212955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299" name="Google Shape;299;p73"/>
          <p:cNvSpPr/>
          <p:nvPr>
            <p:ph idx="4" type="pic"/>
          </p:nvPr>
        </p:nvSpPr>
        <p:spPr>
          <a:xfrm>
            <a:off x="5860383" y="1798401"/>
            <a:ext cx="2150145" cy="1776979"/>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00" name="Google Shape;300;p73"/>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8_Full Image without Header &amp; Footer">
  <p:cSld name="98_Full Image without Header &amp; Footer">
    <p:spTree>
      <p:nvGrpSpPr>
        <p:cNvPr id="301" name="Shape 301"/>
        <p:cNvGrpSpPr/>
        <p:nvPr/>
      </p:nvGrpSpPr>
      <p:grpSpPr>
        <a:xfrm>
          <a:off x="0" y="0"/>
          <a:ext cx="0" cy="0"/>
          <a:chOff x="0" y="0"/>
          <a:chExt cx="0" cy="0"/>
        </a:xfrm>
      </p:grpSpPr>
      <p:sp>
        <p:nvSpPr>
          <p:cNvPr id="302" name="Google Shape;302;p74"/>
          <p:cNvSpPr/>
          <p:nvPr>
            <p:ph idx="2" type="pic"/>
          </p:nvPr>
        </p:nvSpPr>
        <p:spPr>
          <a:xfrm>
            <a:off x="1056204" y="1588758"/>
            <a:ext cx="1438040" cy="108042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03" name="Google Shape;303;p74"/>
          <p:cNvSpPr/>
          <p:nvPr>
            <p:ph idx="3" type="pic"/>
          </p:nvPr>
        </p:nvSpPr>
        <p:spPr>
          <a:xfrm>
            <a:off x="3852982" y="1588758"/>
            <a:ext cx="1438040" cy="108042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04" name="Google Shape;304;p74"/>
          <p:cNvSpPr/>
          <p:nvPr>
            <p:ph idx="4" type="pic"/>
          </p:nvPr>
        </p:nvSpPr>
        <p:spPr>
          <a:xfrm>
            <a:off x="6649762" y="1588758"/>
            <a:ext cx="1438040" cy="108042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05" name="Google Shape;305;p74"/>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9_Full Image without Header &amp; Footer">
  <p:cSld name="99_Full Image without Header &amp; Footer">
    <p:spTree>
      <p:nvGrpSpPr>
        <p:cNvPr id="306" name="Shape 306"/>
        <p:cNvGrpSpPr/>
        <p:nvPr/>
      </p:nvGrpSpPr>
      <p:grpSpPr>
        <a:xfrm>
          <a:off x="0" y="0"/>
          <a:ext cx="0" cy="0"/>
          <a:chOff x="0" y="0"/>
          <a:chExt cx="0" cy="0"/>
        </a:xfrm>
      </p:grpSpPr>
      <p:sp>
        <p:nvSpPr>
          <p:cNvPr id="307" name="Google Shape;307;p75"/>
          <p:cNvSpPr/>
          <p:nvPr>
            <p:ph idx="2" type="pic"/>
          </p:nvPr>
        </p:nvSpPr>
        <p:spPr>
          <a:xfrm>
            <a:off x="401839" y="572828"/>
            <a:ext cx="1375173" cy="1033188"/>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08" name="Google Shape;308;p75"/>
          <p:cNvSpPr/>
          <p:nvPr>
            <p:ph idx="3" type="pic"/>
          </p:nvPr>
        </p:nvSpPr>
        <p:spPr>
          <a:xfrm>
            <a:off x="2723558" y="572828"/>
            <a:ext cx="1375173" cy="1033188"/>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09" name="Google Shape;309;p75"/>
          <p:cNvSpPr/>
          <p:nvPr>
            <p:ph idx="4" type="pic"/>
          </p:nvPr>
        </p:nvSpPr>
        <p:spPr>
          <a:xfrm>
            <a:off x="5045275" y="572828"/>
            <a:ext cx="1375173" cy="1033188"/>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10" name="Google Shape;310;p75"/>
          <p:cNvSpPr/>
          <p:nvPr>
            <p:ph idx="5" type="pic"/>
          </p:nvPr>
        </p:nvSpPr>
        <p:spPr>
          <a:xfrm>
            <a:off x="7366996" y="572828"/>
            <a:ext cx="1375173" cy="1033188"/>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11" name="Google Shape;311;p75"/>
          <p:cNvSpPr/>
          <p:nvPr>
            <p:ph idx="6" type="pic"/>
          </p:nvPr>
        </p:nvSpPr>
        <p:spPr>
          <a:xfrm>
            <a:off x="5045275" y="2780246"/>
            <a:ext cx="1375173" cy="1033188"/>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12" name="Google Shape;312;p75"/>
          <p:cNvSpPr/>
          <p:nvPr>
            <p:ph idx="7" type="pic"/>
          </p:nvPr>
        </p:nvSpPr>
        <p:spPr>
          <a:xfrm>
            <a:off x="7366996" y="2780246"/>
            <a:ext cx="1375173" cy="1033188"/>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13" name="Google Shape;313;p75"/>
          <p:cNvSpPr/>
          <p:nvPr>
            <p:ph idx="8" type="pic"/>
          </p:nvPr>
        </p:nvSpPr>
        <p:spPr>
          <a:xfrm>
            <a:off x="2723558" y="2780246"/>
            <a:ext cx="1375173" cy="1033188"/>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14" name="Google Shape;314;p75"/>
          <p:cNvSpPr/>
          <p:nvPr>
            <p:ph idx="9" type="pic"/>
          </p:nvPr>
        </p:nvSpPr>
        <p:spPr>
          <a:xfrm>
            <a:off x="401839" y="2780246"/>
            <a:ext cx="1375173" cy="1033188"/>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0_Full Image without Header &amp; Footer">
  <p:cSld name="100_Full Image without Header &amp; Footer">
    <p:spTree>
      <p:nvGrpSpPr>
        <p:cNvPr id="315" name="Shape 315"/>
        <p:cNvGrpSpPr/>
        <p:nvPr/>
      </p:nvGrpSpPr>
      <p:grpSpPr>
        <a:xfrm>
          <a:off x="0" y="0"/>
          <a:ext cx="0" cy="0"/>
          <a:chOff x="0" y="0"/>
          <a:chExt cx="0" cy="0"/>
        </a:xfrm>
      </p:grpSpPr>
      <p:sp>
        <p:nvSpPr>
          <p:cNvPr id="316" name="Google Shape;316;p76"/>
          <p:cNvSpPr/>
          <p:nvPr>
            <p:ph idx="2" type="pic"/>
          </p:nvPr>
        </p:nvSpPr>
        <p:spPr>
          <a:xfrm>
            <a:off x="3029325" y="2480717"/>
            <a:ext cx="1218916" cy="91835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17" name="Google Shape;317;p76"/>
          <p:cNvSpPr/>
          <p:nvPr>
            <p:ph idx="3" type="pic"/>
          </p:nvPr>
        </p:nvSpPr>
        <p:spPr>
          <a:xfrm>
            <a:off x="4323897" y="2074929"/>
            <a:ext cx="1486940" cy="111844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18" name="Google Shape;318;p76"/>
          <p:cNvSpPr/>
          <p:nvPr>
            <p:ph idx="4" type="pic"/>
          </p:nvPr>
        </p:nvSpPr>
        <p:spPr>
          <a:xfrm>
            <a:off x="5878269" y="1294526"/>
            <a:ext cx="1502304" cy="112998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19" name="Google Shape;319;p76"/>
          <p:cNvSpPr/>
          <p:nvPr>
            <p:ph idx="5" type="pic"/>
          </p:nvPr>
        </p:nvSpPr>
        <p:spPr>
          <a:xfrm>
            <a:off x="7447607" y="1633343"/>
            <a:ext cx="1218916" cy="91835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20" name="Google Shape;320;p76"/>
          <p:cNvSpPr/>
          <p:nvPr>
            <p:ph idx="6" type="pic"/>
          </p:nvPr>
        </p:nvSpPr>
        <p:spPr>
          <a:xfrm>
            <a:off x="7188828" y="2721369"/>
            <a:ext cx="1256473" cy="94400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21" name="Google Shape;321;p76"/>
          <p:cNvSpPr/>
          <p:nvPr>
            <p:ph idx="7" type="pic"/>
          </p:nvPr>
        </p:nvSpPr>
        <p:spPr>
          <a:xfrm>
            <a:off x="5891229" y="2480717"/>
            <a:ext cx="1217209" cy="91835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22" name="Google Shape;322;p76"/>
          <p:cNvSpPr/>
          <p:nvPr>
            <p:ph idx="8" type="pic"/>
          </p:nvPr>
        </p:nvSpPr>
        <p:spPr>
          <a:xfrm>
            <a:off x="5677757" y="3476410"/>
            <a:ext cx="1440846" cy="1086377"/>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23" name="Google Shape;323;p76"/>
          <p:cNvSpPr/>
          <p:nvPr>
            <p:ph idx="9" type="pic"/>
          </p:nvPr>
        </p:nvSpPr>
        <p:spPr>
          <a:xfrm>
            <a:off x="4328580" y="3296190"/>
            <a:ext cx="1280372" cy="964528"/>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24" name="Google Shape;324;p76"/>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6_Full Image without Header &amp; Footer">
  <p:cSld name="106_Full Image without Header &amp; Footer">
    <p:spTree>
      <p:nvGrpSpPr>
        <p:cNvPr id="325" name="Shape 325"/>
        <p:cNvGrpSpPr/>
        <p:nvPr/>
      </p:nvGrpSpPr>
      <p:grpSpPr>
        <a:xfrm>
          <a:off x="0" y="0"/>
          <a:ext cx="0" cy="0"/>
          <a:chOff x="0" y="0"/>
          <a:chExt cx="0" cy="0"/>
        </a:xfrm>
      </p:grpSpPr>
      <p:sp>
        <p:nvSpPr>
          <p:cNvPr id="326" name="Google Shape;326;p77"/>
          <p:cNvSpPr/>
          <p:nvPr>
            <p:ph idx="2" type="pic"/>
          </p:nvPr>
        </p:nvSpPr>
        <p:spPr>
          <a:xfrm>
            <a:off x="651056" y="1787901"/>
            <a:ext cx="3920944" cy="2753581"/>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27" name="Google Shape;327;p77"/>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29 activity light">
  <p:cSld name="1 29 activity light">
    <p:spTree>
      <p:nvGrpSpPr>
        <p:cNvPr id="36" name="Shape 36"/>
        <p:cNvGrpSpPr/>
        <p:nvPr/>
      </p:nvGrpSpPr>
      <p:grpSpPr>
        <a:xfrm>
          <a:off x="0" y="0"/>
          <a:ext cx="0" cy="0"/>
          <a:chOff x="0" y="0"/>
          <a:chExt cx="0" cy="0"/>
        </a:xfrm>
      </p:grpSpPr>
      <p:sp>
        <p:nvSpPr>
          <p:cNvPr id="37" name="Google Shape;37;p15"/>
          <p:cNvSpPr txBox="1"/>
          <p:nvPr>
            <p:ph type="title"/>
          </p:nvPr>
        </p:nvSpPr>
        <p:spPr>
          <a:xfrm>
            <a:off x="476253" y="411510"/>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5"/>
          <p:cNvSpPr txBox="1"/>
          <p:nvPr>
            <p:ph idx="1"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dk1"/>
              </a:buClr>
              <a:buSzPts val="800"/>
              <a:buFont typeface="Gentium Book Basic"/>
              <a:buNone/>
              <a:defRPr b="0" i="1" sz="800" u="none" cap="none" strike="noStrike">
                <a:solidFill>
                  <a:schemeClr val="dk1"/>
                </a:solidFill>
                <a:latin typeface="Gentium Book Basic"/>
                <a:ea typeface="Gentium Book Basic"/>
                <a:cs typeface="Gentium Book Basic"/>
                <a:sym typeface="Gentium Book Basic"/>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5_Full Image without Header &amp; Footer">
  <p:cSld name="115_Full Image without Header &amp; Footer">
    <p:spTree>
      <p:nvGrpSpPr>
        <p:cNvPr id="328" name="Shape 328"/>
        <p:cNvGrpSpPr/>
        <p:nvPr/>
      </p:nvGrpSpPr>
      <p:grpSpPr>
        <a:xfrm>
          <a:off x="0" y="0"/>
          <a:ext cx="0" cy="0"/>
          <a:chOff x="0" y="0"/>
          <a:chExt cx="0" cy="0"/>
        </a:xfrm>
      </p:grpSpPr>
      <p:sp>
        <p:nvSpPr>
          <p:cNvPr id="329" name="Google Shape;329;p78"/>
          <p:cNvSpPr/>
          <p:nvPr>
            <p:ph idx="2" type="pic"/>
          </p:nvPr>
        </p:nvSpPr>
        <p:spPr>
          <a:xfrm>
            <a:off x="-1" y="0"/>
            <a:ext cx="4053960" cy="2753039"/>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2_Full Image without Header &amp; Footer">
  <p:cSld name="112_Full Image without Header &amp; Footer">
    <p:spTree>
      <p:nvGrpSpPr>
        <p:cNvPr id="330" name="Shape 330"/>
        <p:cNvGrpSpPr/>
        <p:nvPr/>
      </p:nvGrpSpPr>
      <p:grpSpPr>
        <a:xfrm>
          <a:off x="0" y="0"/>
          <a:ext cx="0" cy="0"/>
          <a:chOff x="0" y="0"/>
          <a:chExt cx="0" cy="0"/>
        </a:xfrm>
      </p:grpSpPr>
      <p:sp>
        <p:nvSpPr>
          <p:cNvPr id="331" name="Google Shape;331;p79"/>
          <p:cNvSpPr/>
          <p:nvPr>
            <p:ph idx="2" type="pic"/>
          </p:nvPr>
        </p:nvSpPr>
        <p:spPr>
          <a:xfrm>
            <a:off x="464347" y="1480465"/>
            <a:ext cx="3421856" cy="319869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32" name="Google Shape;332;p79"/>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6_Full Image without Header &amp; Footer">
  <p:cSld name="126_Full Image without Header &amp; Footer">
    <p:spTree>
      <p:nvGrpSpPr>
        <p:cNvPr id="333" name="Shape 333"/>
        <p:cNvGrpSpPr/>
        <p:nvPr/>
      </p:nvGrpSpPr>
      <p:grpSpPr>
        <a:xfrm>
          <a:off x="0" y="0"/>
          <a:ext cx="0" cy="0"/>
          <a:chOff x="0" y="0"/>
          <a:chExt cx="0" cy="0"/>
        </a:xfrm>
      </p:grpSpPr>
      <p:sp>
        <p:nvSpPr>
          <p:cNvPr id="334" name="Google Shape;334;p80"/>
          <p:cNvSpPr/>
          <p:nvPr>
            <p:ph idx="2" type="pic"/>
          </p:nvPr>
        </p:nvSpPr>
        <p:spPr>
          <a:xfrm>
            <a:off x="2130772" y="2725070"/>
            <a:ext cx="1670298" cy="129897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35" name="Google Shape;335;p80"/>
          <p:cNvSpPr/>
          <p:nvPr>
            <p:ph idx="3" type="pic"/>
          </p:nvPr>
        </p:nvSpPr>
        <p:spPr>
          <a:xfrm>
            <a:off x="3811586" y="1474914"/>
            <a:ext cx="1518452" cy="125015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36" name="Google Shape;336;p80"/>
          <p:cNvSpPr/>
          <p:nvPr>
            <p:ph idx="4" type="pic"/>
          </p:nvPr>
        </p:nvSpPr>
        <p:spPr>
          <a:xfrm>
            <a:off x="5340555" y="2725070"/>
            <a:ext cx="1670298" cy="129897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37" name="Google Shape;337;p80"/>
          <p:cNvSpPr/>
          <p:nvPr>
            <p:ph idx="5" type="pic"/>
          </p:nvPr>
        </p:nvSpPr>
        <p:spPr>
          <a:xfrm>
            <a:off x="7021368" y="1474914"/>
            <a:ext cx="1561672" cy="125015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38" name="Google Shape;338;p80"/>
          <p:cNvSpPr/>
          <p:nvPr>
            <p:ph idx="6" type="pic"/>
          </p:nvPr>
        </p:nvSpPr>
        <p:spPr>
          <a:xfrm>
            <a:off x="558585" y="1474914"/>
            <a:ext cx="1561672" cy="125015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39" name="Google Shape;339;p80"/>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0_Full Image without Header &amp; Footer">
  <p:cSld name="130_Full Image without Header &amp; Footer">
    <p:spTree>
      <p:nvGrpSpPr>
        <p:cNvPr id="340" name="Shape 340"/>
        <p:cNvGrpSpPr/>
        <p:nvPr/>
      </p:nvGrpSpPr>
      <p:grpSpPr>
        <a:xfrm>
          <a:off x="0" y="0"/>
          <a:ext cx="0" cy="0"/>
          <a:chOff x="0" y="0"/>
          <a:chExt cx="0" cy="0"/>
        </a:xfrm>
      </p:grpSpPr>
      <p:sp>
        <p:nvSpPr>
          <p:cNvPr id="341" name="Google Shape;341;p81"/>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2" name="Google Shape;342;p81"/>
          <p:cNvSpPr/>
          <p:nvPr>
            <p:ph idx="2" type="pic"/>
          </p:nvPr>
        </p:nvSpPr>
        <p:spPr>
          <a:xfrm>
            <a:off x="4999808" y="2130282"/>
            <a:ext cx="1512604" cy="197181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oppins"/>
              <a:buNone/>
              <a:defRPr b="0" i="0" sz="900" u="none" cap="none" strike="noStrike">
                <a:solidFill>
                  <a:schemeClr val="dk1"/>
                </a:solidFill>
                <a:latin typeface="Poppins"/>
                <a:ea typeface="Poppins"/>
                <a:cs typeface="Poppins"/>
                <a:sym typeface="Poppins"/>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43" name="Google Shape;343;p81"/>
          <p:cNvSpPr/>
          <p:nvPr>
            <p:ph idx="3" type="pic"/>
          </p:nvPr>
        </p:nvSpPr>
        <p:spPr>
          <a:xfrm>
            <a:off x="2631587" y="2130282"/>
            <a:ext cx="1512604" cy="197181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oppins"/>
              <a:buNone/>
              <a:defRPr b="0" i="0" sz="900" u="none" cap="none" strike="noStrike">
                <a:solidFill>
                  <a:schemeClr val="dk1"/>
                </a:solidFill>
                <a:latin typeface="Poppins"/>
                <a:ea typeface="Poppins"/>
                <a:cs typeface="Poppins"/>
                <a:sym typeface="Poppins"/>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1_Full Image without Header &amp; Footer">
  <p:cSld name="131_Full Image without Header &amp; Footer">
    <p:spTree>
      <p:nvGrpSpPr>
        <p:cNvPr id="344" name="Shape 344"/>
        <p:cNvGrpSpPr/>
        <p:nvPr/>
      </p:nvGrpSpPr>
      <p:grpSpPr>
        <a:xfrm>
          <a:off x="0" y="0"/>
          <a:ext cx="0" cy="0"/>
          <a:chOff x="0" y="0"/>
          <a:chExt cx="0" cy="0"/>
        </a:xfrm>
      </p:grpSpPr>
      <p:sp>
        <p:nvSpPr>
          <p:cNvPr id="345" name="Google Shape;345;p82"/>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6" name="Google Shape;346;p82"/>
          <p:cNvSpPr/>
          <p:nvPr>
            <p:ph idx="2" type="pic"/>
          </p:nvPr>
        </p:nvSpPr>
        <p:spPr>
          <a:xfrm>
            <a:off x="2333464" y="1590336"/>
            <a:ext cx="2814600" cy="186564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oppins"/>
              <a:buNone/>
              <a:defRPr b="0" i="0" sz="900" u="none" cap="none" strike="noStrike">
                <a:solidFill>
                  <a:schemeClr val="dk1"/>
                </a:solidFill>
                <a:latin typeface="Poppins"/>
                <a:ea typeface="Poppins"/>
                <a:cs typeface="Poppins"/>
                <a:sym typeface="Poppins"/>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47" name="Google Shape;347;p82"/>
          <p:cNvSpPr/>
          <p:nvPr>
            <p:ph idx="3" type="pic"/>
          </p:nvPr>
        </p:nvSpPr>
        <p:spPr>
          <a:xfrm>
            <a:off x="625426" y="1869673"/>
            <a:ext cx="1354287" cy="1620197"/>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oppins"/>
              <a:buNone/>
              <a:defRPr b="0" i="0" sz="900" u="none" cap="none" strike="noStrike">
                <a:solidFill>
                  <a:schemeClr val="dk1"/>
                </a:solidFill>
                <a:latin typeface="Poppins"/>
                <a:ea typeface="Poppins"/>
                <a:cs typeface="Poppins"/>
                <a:sym typeface="Poppins"/>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2_Full Image without Header &amp; Footer">
  <p:cSld name="132_Full Image without Header &amp; Footer">
    <p:spTree>
      <p:nvGrpSpPr>
        <p:cNvPr id="348" name="Shape 348"/>
        <p:cNvGrpSpPr/>
        <p:nvPr/>
      </p:nvGrpSpPr>
      <p:grpSpPr>
        <a:xfrm>
          <a:off x="0" y="0"/>
          <a:ext cx="0" cy="0"/>
          <a:chOff x="0" y="0"/>
          <a:chExt cx="0" cy="0"/>
        </a:xfrm>
      </p:grpSpPr>
      <p:sp>
        <p:nvSpPr>
          <p:cNvPr id="349" name="Google Shape;349;p83"/>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0" name="Google Shape;350;p83"/>
          <p:cNvSpPr/>
          <p:nvPr>
            <p:ph idx="2" type="pic"/>
          </p:nvPr>
        </p:nvSpPr>
        <p:spPr>
          <a:xfrm>
            <a:off x="3040743" y="2238742"/>
            <a:ext cx="3075253" cy="159114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oppins"/>
              <a:buNone/>
              <a:defRPr b="0" i="0" sz="900" u="none" cap="none" strike="noStrike">
                <a:solidFill>
                  <a:schemeClr val="dk1"/>
                </a:solidFill>
                <a:latin typeface="Poppins"/>
                <a:ea typeface="Poppins"/>
                <a:cs typeface="Poppins"/>
                <a:sym typeface="Poppins"/>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3_Full Image without Header &amp; Footer">
  <p:cSld name="133_Full Image without Header &amp; Footer">
    <p:spTree>
      <p:nvGrpSpPr>
        <p:cNvPr id="351" name="Shape 351"/>
        <p:cNvGrpSpPr/>
        <p:nvPr/>
      </p:nvGrpSpPr>
      <p:grpSpPr>
        <a:xfrm>
          <a:off x="0" y="0"/>
          <a:ext cx="0" cy="0"/>
          <a:chOff x="0" y="0"/>
          <a:chExt cx="0" cy="0"/>
        </a:xfrm>
      </p:grpSpPr>
      <p:sp>
        <p:nvSpPr>
          <p:cNvPr id="352" name="Google Shape;352;p84"/>
          <p:cNvSpPr/>
          <p:nvPr>
            <p:ph idx="2" type="pic"/>
          </p:nvPr>
        </p:nvSpPr>
        <p:spPr>
          <a:xfrm>
            <a:off x="3456089" y="1738313"/>
            <a:ext cx="2233017" cy="272415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53" name="Google Shape;353;p84"/>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4_Full Image without Header &amp; Footer">
  <p:cSld name="134_Full Image without Header &amp; Footer">
    <p:spTree>
      <p:nvGrpSpPr>
        <p:cNvPr id="354" name="Shape 354"/>
        <p:cNvGrpSpPr/>
        <p:nvPr/>
      </p:nvGrpSpPr>
      <p:grpSpPr>
        <a:xfrm>
          <a:off x="0" y="0"/>
          <a:ext cx="0" cy="0"/>
          <a:chOff x="0" y="0"/>
          <a:chExt cx="0" cy="0"/>
        </a:xfrm>
      </p:grpSpPr>
      <p:sp>
        <p:nvSpPr>
          <p:cNvPr id="355" name="Google Shape;355;p85"/>
          <p:cNvSpPr/>
          <p:nvPr>
            <p:ph idx="2" type="pic"/>
          </p:nvPr>
        </p:nvSpPr>
        <p:spPr>
          <a:xfrm>
            <a:off x="3383060" y="1762851"/>
            <a:ext cx="1877306" cy="246857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56" name="Google Shape;356;p85"/>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357" name="Google Shape;357;p85"/>
          <p:cNvGrpSpPr/>
          <p:nvPr/>
        </p:nvGrpSpPr>
        <p:grpSpPr>
          <a:xfrm>
            <a:off x="3275857" y="1214481"/>
            <a:ext cx="2095501" cy="3355491"/>
            <a:chOff x="18223908" y="2411234"/>
            <a:chExt cx="7266425" cy="15514245"/>
          </a:xfrm>
        </p:grpSpPr>
        <p:sp>
          <p:nvSpPr>
            <p:cNvPr id="358" name="Google Shape;358;p85"/>
            <p:cNvSpPr/>
            <p:nvPr/>
          </p:nvSpPr>
          <p:spPr>
            <a:xfrm>
              <a:off x="18287967" y="3225345"/>
              <a:ext cx="7127581" cy="14691957"/>
            </a:xfrm>
            <a:custGeom>
              <a:rect b="b" l="l" r="r" t="t"/>
              <a:pathLst>
                <a:path extrusionOk="0" h="21600" w="21600">
                  <a:moveTo>
                    <a:pt x="20214" y="18917"/>
                  </a:moveTo>
                  <a:lnTo>
                    <a:pt x="1239" y="18917"/>
                  </a:lnTo>
                  <a:lnTo>
                    <a:pt x="1239" y="2586"/>
                  </a:lnTo>
                  <a:lnTo>
                    <a:pt x="20214" y="2586"/>
                  </a:lnTo>
                  <a:cubicBezTo>
                    <a:pt x="20214" y="2586"/>
                    <a:pt x="20214" y="18917"/>
                    <a:pt x="20214" y="18917"/>
                  </a:cubicBezTo>
                  <a:close/>
                  <a:moveTo>
                    <a:pt x="18332" y="0"/>
                  </a:moveTo>
                  <a:lnTo>
                    <a:pt x="3268" y="0"/>
                  </a:lnTo>
                  <a:cubicBezTo>
                    <a:pt x="1466" y="0"/>
                    <a:pt x="0" y="711"/>
                    <a:pt x="0" y="1586"/>
                  </a:cubicBezTo>
                  <a:lnTo>
                    <a:pt x="0" y="20014"/>
                  </a:lnTo>
                  <a:cubicBezTo>
                    <a:pt x="0" y="20889"/>
                    <a:pt x="1466" y="21600"/>
                    <a:pt x="3268" y="21600"/>
                  </a:cubicBezTo>
                  <a:lnTo>
                    <a:pt x="18332" y="21600"/>
                  </a:lnTo>
                  <a:cubicBezTo>
                    <a:pt x="20134" y="21600"/>
                    <a:pt x="21600" y="20889"/>
                    <a:pt x="21600" y="20014"/>
                  </a:cubicBezTo>
                  <a:lnTo>
                    <a:pt x="21600" y="1586"/>
                  </a:lnTo>
                  <a:cubicBezTo>
                    <a:pt x="21600" y="711"/>
                    <a:pt x="20134" y="0"/>
                    <a:pt x="18332" y="0"/>
                  </a:cubicBezTo>
                  <a:close/>
                </a:path>
              </a:pathLst>
            </a:custGeom>
            <a:solidFill>
              <a:srgbClr val="F3DCBF"/>
            </a:solidFill>
            <a:ln>
              <a:noFill/>
            </a:ln>
            <a:effectLst>
              <a:reflection blurRad="0" dir="0" dist="0" endA="0" endPos="15000" fadeDir="5400000" kx="0" rotWithShape="0" algn="bl" stA="25000" stPos="0" sy="-100000" ky="0"/>
            </a:effectLst>
          </p:spPr>
          <p:txBody>
            <a:bodyPr anchorCtr="0" anchor="ctr" bIns="0" lIns="0" spcFirstLastPara="1" rIns="0" wrap="square" tIns="0">
              <a:noAutofit/>
            </a:bodyPr>
            <a:lstStyle/>
            <a:p>
              <a:pPr indent="0" lvl="0" marL="0" marR="0" rtl="0" algn="l">
                <a:spcBef>
                  <a:spcPts val="0"/>
                </a:spcBef>
                <a:spcAft>
                  <a:spcPts val="0"/>
                </a:spcAft>
                <a:buNone/>
              </a:pPr>
              <a:r>
                <a:t/>
              </a:r>
              <a:endParaRPr sz="2250">
                <a:solidFill>
                  <a:schemeClr val="dk1"/>
                </a:solidFill>
                <a:latin typeface="Montserrat"/>
                <a:ea typeface="Montserrat"/>
                <a:cs typeface="Montserrat"/>
                <a:sym typeface="Montserrat"/>
              </a:endParaRPr>
            </a:p>
          </p:txBody>
        </p:sp>
        <p:sp>
          <p:nvSpPr>
            <p:cNvPr id="359" name="Google Shape;359;p85"/>
            <p:cNvSpPr/>
            <p:nvPr/>
          </p:nvSpPr>
          <p:spPr>
            <a:xfrm>
              <a:off x="18405409" y="3342786"/>
              <a:ext cx="6893836" cy="14458167"/>
            </a:xfrm>
            <a:custGeom>
              <a:rect b="b" l="l" r="r" t="t"/>
              <a:pathLst>
                <a:path extrusionOk="0" h="21600" w="21600">
                  <a:moveTo>
                    <a:pt x="20533" y="19049"/>
                  </a:moveTo>
                  <a:lnTo>
                    <a:pt x="914" y="19049"/>
                  </a:lnTo>
                  <a:lnTo>
                    <a:pt x="914" y="2453"/>
                  </a:lnTo>
                  <a:lnTo>
                    <a:pt x="20533" y="2453"/>
                  </a:lnTo>
                  <a:cubicBezTo>
                    <a:pt x="20533" y="2453"/>
                    <a:pt x="20533" y="19049"/>
                    <a:pt x="20533" y="19049"/>
                  </a:cubicBezTo>
                  <a:close/>
                  <a:moveTo>
                    <a:pt x="18587" y="0"/>
                  </a:moveTo>
                  <a:lnTo>
                    <a:pt x="3013" y="0"/>
                  </a:lnTo>
                  <a:cubicBezTo>
                    <a:pt x="1349" y="0"/>
                    <a:pt x="0" y="643"/>
                    <a:pt x="0" y="1437"/>
                  </a:cubicBezTo>
                  <a:lnTo>
                    <a:pt x="0" y="20163"/>
                  </a:lnTo>
                  <a:cubicBezTo>
                    <a:pt x="0" y="20957"/>
                    <a:pt x="1349" y="21600"/>
                    <a:pt x="3013" y="21600"/>
                  </a:cubicBezTo>
                  <a:lnTo>
                    <a:pt x="18587" y="21600"/>
                  </a:lnTo>
                  <a:cubicBezTo>
                    <a:pt x="20251" y="21600"/>
                    <a:pt x="21600" y="20957"/>
                    <a:pt x="21600" y="20163"/>
                  </a:cubicBezTo>
                  <a:lnTo>
                    <a:pt x="21600" y="1437"/>
                  </a:lnTo>
                  <a:cubicBezTo>
                    <a:pt x="21600" y="643"/>
                    <a:pt x="20251" y="0"/>
                    <a:pt x="18587" y="0"/>
                  </a:cubicBezTo>
                  <a:close/>
                </a:path>
              </a:pathLst>
            </a:custGeom>
            <a:solidFill>
              <a:srgbClr val="F5F6F7"/>
            </a:solidFill>
            <a:ln>
              <a:noFill/>
            </a:ln>
            <a:effectLst>
              <a:reflection blurRad="0" dir="0" dist="0" endA="0" endPos="15000" fadeDir="5400000" kx="0" rotWithShape="0" algn="bl" stA="25000" stPos="0" sy="-100000" ky="0"/>
            </a:effectLst>
          </p:spPr>
          <p:txBody>
            <a:bodyPr anchorCtr="0" anchor="ctr" bIns="0" lIns="0" spcFirstLastPara="1" rIns="0" wrap="square" tIns="0">
              <a:noAutofit/>
            </a:bodyPr>
            <a:lstStyle/>
            <a:p>
              <a:pPr indent="0" lvl="0" marL="0" marR="0" rtl="0" algn="l">
                <a:spcBef>
                  <a:spcPts val="0"/>
                </a:spcBef>
                <a:spcAft>
                  <a:spcPts val="0"/>
                </a:spcAft>
                <a:buNone/>
              </a:pPr>
              <a:r>
                <a:t/>
              </a:r>
              <a:endParaRPr sz="2250">
                <a:solidFill>
                  <a:schemeClr val="dk1"/>
                </a:solidFill>
                <a:latin typeface="Montserrat"/>
                <a:ea typeface="Montserrat"/>
                <a:cs typeface="Montserrat"/>
                <a:sym typeface="Montserrat"/>
              </a:endParaRPr>
            </a:p>
          </p:txBody>
        </p:sp>
        <p:sp>
          <p:nvSpPr>
            <p:cNvPr id="360" name="Google Shape;360;p85"/>
            <p:cNvSpPr/>
            <p:nvPr/>
          </p:nvSpPr>
          <p:spPr>
            <a:xfrm>
              <a:off x="18490820" y="3428198"/>
              <a:ext cx="6726856" cy="14291214"/>
            </a:xfrm>
            <a:custGeom>
              <a:rect b="b" l="l" r="r" t="t"/>
              <a:pathLst>
                <a:path extrusionOk="0" h="21600" w="21600">
                  <a:moveTo>
                    <a:pt x="21278" y="20273"/>
                  </a:moveTo>
                  <a:cubicBezTo>
                    <a:pt x="21278" y="20921"/>
                    <a:pt x="20158" y="21449"/>
                    <a:pt x="18780" y="21449"/>
                  </a:cubicBezTo>
                  <a:lnTo>
                    <a:pt x="2820" y="21449"/>
                  </a:lnTo>
                  <a:cubicBezTo>
                    <a:pt x="1442" y="21449"/>
                    <a:pt x="322" y="20921"/>
                    <a:pt x="322" y="20273"/>
                  </a:cubicBezTo>
                  <a:lnTo>
                    <a:pt x="322" y="1327"/>
                  </a:lnTo>
                  <a:cubicBezTo>
                    <a:pt x="322" y="679"/>
                    <a:pt x="1442" y="151"/>
                    <a:pt x="2820" y="151"/>
                  </a:cubicBezTo>
                  <a:lnTo>
                    <a:pt x="18780" y="151"/>
                  </a:lnTo>
                  <a:cubicBezTo>
                    <a:pt x="20158" y="151"/>
                    <a:pt x="21278" y="679"/>
                    <a:pt x="21278" y="1327"/>
                  </a:cubicBezTo>
                  <a:cubicBezTo>
                    <a:pt x="21278" y="1327"/>
                    <a:pt x="21278" y="20273"/>
                    <a:pt x="21278" y="20273"/>
                  </a:cubicBezTo>
                  <a:close/>
                  <a:moveTo>
                    <a:pt x="18780" y="0"/>
                  </a:moveTo>
                  <a:lnTo>
                    <a:pt x="2820" y="0"/>
                  </a:lnTo>
                  <a:cubicBezTo>
                    <a:pt x="1265" y="0"/>
                    <a:pt x="0" y="595"/>
                    <a:pt x="0" y="1327"/>
                  </a:cubicBezTo>
                  <a:lnTo>
                    <a:pt x="0" y="20273"/>
                  </a:lnTo>
                  <a:cubicBezTo>
                    <a:pt x="0" y="21005"/>
                    <a:pt x="1265" y="21600"/>
                    <a:pt x="2820" y="21600"/>
                  </a:cubicBezTo>
                  <a:lnTo>
                    <a:pt x="18780" y="21600"/>
                  </a:lnTo>
                  <a:cubicBezTo>
                    <a:pt x="20335" y="21600"/>
                    <a:pt x="21600" y="21005"/>
                    <a:pt x="21600" y="20273"/>
                  </a:cubicBezTo>
                  <a:lnTo>
                    <a:pt x="21600" y="1327"/>
                  </a:lnTo>
                  <a:cubicBezTo>
                    <a:pt x="21600" y="595"/>
                    <a:pt x="20335" y="0"/>
                    <a:pt x="18780" y="0"/>
                  </a:cubicBezTo>
                  <a:close/>
                </a:path>
              </a:pathLst>
            </a:custGeom>
            <a:gradFill>
              <a:gsLst>
                <a:gs pos="0">
                  <a:srgbClr val="EDE6D8"/>
                </a:gs>
                <a:gs pos="4000">
                  <a:srgbClr val="EDE6D8"/>
                </a:gs>
                <a:gs pos="24000">
                  <a:srgbClr val="F5F0E8"/>
                </a:gs>
                <a:gs pos="100000">
                  <a:srgbClr val="F5F0E8"/>
                </a:gs>
              </a:gsLst>
              <a:lin ang="0" scaled="0"/>
            </a:gradFill>
            <a:ln>
              <a:noFill/>
            </a:ln>
            <a:effectLst>
              <a:reflection blurRad="0" dir="0" dist="0" endA="0" endPos="15000" fadeDir="5400000" kx="0" rotWithShape="0" algn="bl" stA="25000" stPos="0" sy="-100000" ky="0"/>
            </a:effectLst>
          </p:spPr>
          <p:txBody>
            <a:bodyPr anchorCtr="0" anchor="ctr" bIns="0" lIns="0" spcFirstLastPara="1" rIns="0" wrap="square" tIns="0">
              <a:noAutofit/>
            </a:bodyPr>
            <a:lstStyle/>
            <a:p>
              <a:pPr indent="0" lvl="0" marL="0" marR="0" rtl="0" algn="l">
                <a:spcBef>
                  <a:spcPts val="0"/>
                </a:spcBef>
                <a:spcAft>
                  <a:spcPts val="0"/>
                </a:spcAft>
                <a:buNone/>
              </a:pPr>
              <a:r>
                <a:t/>
              </a:r>
              <a:endParaRPr sz="2250">
                <a:solidFill>
                  <a:schemeClr val="dk1"/>
                </a:solidFill>
                <a:latin typeface="Montserrat"/>
                <a:ea typeface="Montserrat"/>
                <a:cs typeface="Montserrat"/>
                <a:sym typeface="Montserrat"/>
              </a:endParaRPr>
            </a:p>
          </p:txBody>
        </p:sp>
        <p:sp>
          <p:nvSpPr>
            <p:cNvPr id="361" name="Google Shape;361;p85"/>
            <p:cNvSpPr/>
            <p:nvPr/>
          </p:nvSpPr>
          <p:spPr>
            <a:xfrm>
              <a:off x="21298748" y="16421528"/>
              <a:ext cx="1118365" cy="1118365"/>
            </a:xfrm>
            <a:custGeom>
              <a:rect b="b" l="l" r="r" t="t"/>
              <a:pathLst>
                <a:path extrusionOk="0" h="21600" w="21600">
                  <a:moveTo>
                    <a:pt x="10800" y="20564"/>
                  </a:moveTo>
                  <a:cubicBezTo>
                    <a:pt x="5408" y="20564"/>
                    <a:pt x="1036" y="16193"/>
                    <a:pt x="1036" y="10800"/>
                  </a:cubicBezTo>
                  <a:cubicBezTo>
                    <a:pt x="1036" y="5408"/>
                    <a:pt x="5408" y="1036"/>
                    <a:pt x="10800" y="1036"/>
                  </a:cubicBezTo>
                  <a:cubicBezTo>
                    <a:pt x="16193" y="1036"/>
                    <a:pt x="20564" y="5408"/>
                    <a:pt x="20564" y="10800"/>
                  </a:cubicBezTo>
                  <a:cubicBezTo>
                    <a:pt x="20564" y="16193"/>
                    <a:pt x="16193"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solidFill>
              <a:srgbClr val="A38A5C"/>
            </a:solidFill>
            <a:ln>
              <a:noFill/>
            </a:ln>
            <a:effectLst>
              <a:reflection blurRad="0" dir="0" dist="0" endA="0" endPos="15000" fadeDir="5400000" kx="0" rotWithShape="0" algn="bl" stA="25000" stPos="0" sy="-100000" ky="0"/>
            </a:effectLst>
          </p:spPr>
          <p:txBody>
            <a:bodyPr anchorCtr="0" anchor="ctr" bIns="0" lIns="0" spcFirstLastPara="1" rIns="0" wrap="square" tIns="0">
              <a:noAutofit/>
            </a:bodyPr>
            <a:lstStyle/>
            <a:p>
              <a:pPr indent="0" lvl="0" marL="0" marR="0" rtl="0" algn="l">
                <a:spcBef>
                  <a:spcPts val="0"/>
                </a:spcBef>
                <a:spcAft>
                  <a:spcPts val="0"/>
                </a:spcAft>
                <a:buNone/>
              </a:pPr>
              <a:r>
                <a:t/>
              </a:r>
              <a:endParaRPr sz="2250">
                <a:solidFill>
                  <a:schemeClr val="dk1"/>
                </a:solidFill>
                <a:latin typeface="Montserrat"/>
                <a:ea typeface="Montserrat"/>
                <a:cs typeface="Montserrat"/>
                <a:sym typeface="Montserrat"/>
              </a:endParaRPr>
            </a:p>
          </p:txBody>
        </p:sp>
        <p:sp>
          <p:nvSpPr>
            <p:cNvPr id="362" name="Google Shape;362;p85"/>
            <p:cNvSpPr/>
            <p:nvPr/>
          </p:nvSpPr>
          <p:spPr>
            <a:xfrm>
              <a:off x="21341455" y="16421528"/>
              <a:ext cx="914946" cy="363826"/>
            </a:xfrm>
            <a:custGeom>
              <a:rect b="b" l="l" r="r" t="t"/>
              <a:pathLst>
                <a:path extrusionOk="0" h="21600" w="21600">
                  <a:moveTo>
                    <a:pt x="1173" y="21600"/>
                  </a:moveTo>
                  <a:cubicBezTo>
                    <a:pt x="2977" y="10785"/>
                    <a:pt x="7227" y="3185"/>
                    <a:pt x="12183" y="3185"/>
                  </a:cubicBezTo>
                  <a:cubicBezTo>
                    <a:pt x="15317" y="3185"/>
                    <a:pt x="18168" y="6227"/>
                    <a:pt x="20297" y="11195"/>
                  </a:cubicBezTo>
                  <a:lnTo>
                    <a:pt x="21600" y="9940"/>
                  </a:lnTo>
                  <a:cubicBezTo>
                    <a:pt x="19205" y="3808"/>
                    <a:pt x="15872" y="0"/>
                    <a:pt x="12183" y="0"/>
                  </a:cubicBezTo>
                  <a:cubicBezTo>
                    <a:pt x="6697" y="0"/>
                    <a:pt x="1993" y="8418"/>
                    <a:pt x="0" y="20398"/>
                  </a:cubicBezTo>
                  <a:cubicBezTo>
                    <a:pt x="0" y="20398"/>
                    <a:pt x="1173" y="21600"/>
                    <a:pt x="1173" y="21600"/>
                  </a:cubicBezTo>
                  <a:close/>
                </a:path>
              </a:pathLst>
            </a:custGeom>
            <a:gradFill>
              <a:gsLst>
                <a:gs pos="0">
                  <a:srgbClr val="A38A5C"/>
                </a:gs>
                <a:gs pos="4000">
                  <a:srgbClr val="A38A5C"/>
                </a:gs>
                <a:gs pos="58000">
                  <a:srgbClr val="ECDCAA"/>
                </a:gs>
                <a:gs pos="100000">
                  <a:srgbClr val="ECDCAA"/>
                </a:gs>
              </a:gsLst>
              <a:lin ang="0" scaled="0"/>
            </a:gradFill>
            <a:ln>
              <a:noFill/>
            </a:ln>
            <a:effectLst>
              <a:reflection blurRad="0" dir="0" dist="0" endA="0" endPos="15000" fadeDir="5400000" kx="0" rotWithShape="0" algn="bl" stA="25000" stPos="0" sy="-100000" ky="0"/>
            </a:effectLst>
          </p:spPr>
          <p:txBody>
            <a:bodyPr anchorCtr="0" anchor="ctr" bIns="0" lIns="0" spcFirstLastPara="1" rIns="0" wrap="square" tIns="0">
              <a:noAutofit/>
            </a:bodyPr>
            <a:lstStyle/>
            <a:p>
              <a:pPr indent="0" lvl="0" marL="0" marR="0" rtl="0" algn="l">
                <a:spcBef>
                  <a:spcPts val="0"/>
                </a:spcBef>
                <a:spcAft>
                  <a:spcPts val="0"/>
                </a:spcAft>
                <a:buNone/>
              </a:pPr>
              <a:r>
                <a:t/>
              </a:r>
              <a:endParaRPr sz="2250">
                <a:solidFill>
                  <a:schemeClr val="dk1"/>
                </a:solidFill>
                <a:latin typeface="Montserrat"/>
                <a:ea typeface="Montserrat"/>
                <a:cs typeface="Montserrat"/>
                <a:sym typeface="Montserrat"/>
              </a:endParaRPr>
            </a:p>
          </p:txBody>
        </p:sp>
        <p:sp>
          <p:nvSpPr>
            <p:cNvPr id="363" name="Google Shape;363;p85"/>
            <p:cNvSpPr/>
            <p:nvPr/>
          </p:nvSpPr>
          <p:spPr>
            <a:xfrm>
              <a:off x="21715131" y="17435797"/>
              <a:ext cx="392475" cy="107914"/>
            </a:xfrm>
            <a:custGeom>
              <a:rect b="b" l="l" r="r" t="t"/>
              <a:pathLst>
                <a:path extrusionOk="0" h="21600" w="21600">
                  <a:moveTo>
                    <a:pt x="20124" y="0"/>
                  </a:moveTo>
                  <a:cubicBezTo>
                    <a:pt x="16358" y="6931"/>
                    <a:pt x="12100" y="10861"/>
                    <a:pt x="7589" y="10861"/>
                  </a:cubicBezTo>
                  <a:cubicBezTo>
                    <a:pt x="5232" y="10861"/>
                    <a:pt x="2944" y="9787"/>
                    <a:pt x="759" y="7778"/>
                  </a:cubicBezTo>
                  <a:lnTo>
                    <a:pt x="0" y="18164"/>
                  </a:lnTo>
                  <a:cubicBezTo>
                    <a:pt x="2428" y="20403"/>
                    <a:pt x="4971" y="21600"/>
                    <a:pt x="7589" y="21600"/>
                  </a:cubicBezTo>
                  <a:cubicBezTo>
                    <a:pt x="12639" y="21600"/>
                    <a:pt x="17397" y="17153"/>
                    <a:pt x="21600" y="9315"/>
                  </a:cubicBezTo>
                  <a:cubicBezTo>
                    <a:pt x="21600" y="9315"/>
                    <a:pt x="20124" y="0"/>
                    <a:pt x="20124" y="0"/>
                  </a:cubicBezTo>
                  <a:close/>
                </a:path>
              </a:pathLst>
            </a:custGeom>
            <a:gradFill>
              <a:gsLst>
                <a:gs pos="0">
                  <a:srgbClr val="A38A5C"/>
                </a:gs>
                <a:gs pos="4000">
                  <a:srgbClr val="A38A5C"/>
                </a:gs>
                <a:gs pos="58000">
                  <a:srgbClr val="ECDCAA"/>
                </a:gs>
                <a:gs pos="100000">
                  <a:srgbClr val="ECDCAA"/>
                </a:gs>
              </a:gsLst>
              <a:lin ang="0" scaled="0"/>
            </a:gradFill>
            <a:ln>
              <a:noFill/>
            </a:ln>
            <a:effectLst>
              <a:reflection blurRad="0" dir="0" dist="0" endA="0" endPos="15000" fadeDir="5400000" kx="0" rotWithShape="0" algn="bl" stA="25000" stPos="0" sy="-100000" ky="0"/>
            </a:effectLst>
          </p:spPr>
          <p:txBody>
            <a:bodyPr anchorCtr="0" anchor="ctr" bIns="0" lIns="0" spcFirstLastPara="1" rIns="0" wrap="square" tIns="0">
              <a:noAutofit/>
            </a:bodyPr>
            <a:lstStyle/>
            <a:p>
              <a:pPr indent="0" lvl="0" marL="0" marR="0" rtl="0" algn="l">
                <a:spcBef>
                  <a:spcPts val="0"/>
                </a:spcBef>
                <a:spcAft>
                  <a:spcPts val="0"/>
                </a:spcAft>
                <a:buNone/>
              </a:pPr>
              <a:r>
                <a:t/>
              </a:r>
              <a:endParaRPr sz="2250">
                <a:solidFill>
                  <a:schemeClr val="dk1"/>
                </a:solidFill>
                <a:latin typeface="Montserrat"/>
                <a:ea typeface="Montserrat"/>
                <a:cs typeface="Montserrat"/>
                <a:sym typeface="Montserrat"/>
              </a:endParaRPr>
            </a:p>
          </p:txBody>
        </p:sp>
        <p:sp>
          <p:nvSpPr>
            <p:cNvPr id="364" name="Google Shape;364;p85"/>
            <p:cNvSpPr/>
            <p:nvPr/>
          </p:nvSpPr>
          <p:spPr>
            <a:xfrm>
              <a:off x="18277291" y="3214668"/>
              <a:ext cx="7146526" cy="14710811"/>
            </a:xfrm>
            <a:custGeom>
              <a:rect b="b" l="l" r="r" t="t"/>
              <a:pathLst>
                <a:path extrusionOk="0" h="21600" w="21600">
                  <a:moveTo>
                    <a:pt x="3288" y="199"/>
                  </a:moveTo>
                  <a:cubicBezTo>
                    <a:pt x="1702" y="199"/>
                    <a:pt x="411" y="827"/>
                    <a:pt x="411" y="1597"/>
                  </a:cubicBezTo>
                  <a:lnTo>
                    <a:pt x="411" y="20003"/>
                  </a:lnTo>
                  <a:cubicBezTo>
                    <a:pt x="411" y="20774"/>
                    <a:pt x="1702" y="21401"/>
                    <a:pt x="3288" y="21401"/>
                  </a:cubicBezTo>
                  <a:lnTo>
                    <a:pt x="18312" y="21401"/>
                  </a:lnTo>
                  <a:cubicBezTo>
                    <a:pt x="19899" y="21401"/>
                    <a:pt x="21190" y="20774"/>
                    <a:pt x="21190" y="20003"/>
                  </a:cubicBezTo>
                  <a:lnTo>
                    <a:pt x="21190" y="1597"/>
                  </a:lnTo>
                  <a:cubicBezTo>
                    <a:pt x="21190" y="827"/>
                    <a:pt x="19899" y="199"/>
                    <a:pt x="18312" y="199"/>
                  </a:cubicBezTo>
                  <a:cubicBezTo>
                    <a:pt x="18312" y="199"/>
                    <a:pt x="3288" y="199"/>
                    <a:pt x="3288" y="199"/>
                  </a:cubicBezTo>
                  <a:close/>
                  <a:moveTo>
                    <a:pt x="18312" y="21428"/>
                  </a:moveTo>
                  <a:lnTo>
                    <a:pt x="3288" y="21428"/>
                  </a:lnTo>
                  <a:cubicBezTo>
                    <a:pt x="1670" y="21428"/>
                    <a:pt x="353" y="20789"/>
                    <a:pt x="353" y="20003"/>
                  </a:cubicBezTo>
                  <a:lnTo>
                    <a:pt x="353" y="1597"/>
                  </a:lnTo>
                  <a:cubicBezTo>
                    <a:pt x="353" y="811"/>
                    <a:pt x="1670" y="172"/>
                    <a:pt x="3288" y="172"/>
                  </a:cubicBezTo>
                  <a:lnTo>
                    <a:pt x="18312" y="172"/>
                  </a:lnTo>
                  <a:cubicBezTo>
                    <a:pt x="19930" y="172"/>
                    <a:pt x="21247" y="811"/>
                    <a:pt x="21247" y="1597"/>
                  </a:cubicBezTo>
                  <a:lnTo>
                    <a:pt x="21247" y="20003"/>
                  </a:lnTo>
                  <a:cubicBezTo>
                    <a:pt x="21247" y="20789"/>
                    <a:pt x="19930" y="21428"/>
                    <a:pt x="18312" y="21428"/>
                  </a:cubicBezTo>
                  <a:close/>
                  <a:moveTo>
                    <a:pt x="3288" y="28"/>
                  </a:moveTo>
                  <a:cubicBezTo>
                    <a:pt x="1507" y="28"/>
                    <a:pt x="57" y="732"/>
                    <a:pt x="57" y="1597"/>
                  </a:cubicBezTo>
                  <a:lnTo>
                    <a:pt x="57" y="20003"/>
                  </a:lnTo>
                  <a:cubicBezTo>
                    <a:pt x="57" y="20868"/>
                    <a:pt x="1507" y="21572"/>
                    <a:pt x="3288" y="21572"/>
                  </a:cubicBezTo>
                  <a:lnTo>
                    <a:pt x="18312" y="21572"/>
                  </a:lnTo>
                  <a:cubicBezTo>
                    <a:pt x="20093" y="21572"/>
                    <a:pt x="21543" y="20868"/>
                    <a:pt x="21543" y="20003"/>
                  </a:cubicBezTo>
                  <a:lnTo>
                    <a:pt x="21543" y="1597"/>
                  </a:lnTo>
                  <a:cubicBezTo>
                    <a:pt x="21543" y="732"/>
                    <a:pt x="20093" y="28"/>
                    <a:pt x="18312" y="28"/>
                  </a:cubicBezTo>
                  <a:cubicBezTo>
                    <a:pt x="18312" y="28"/>
                    <a:pt x="3288" y="28"/>
                    <a:pt x="3288" y="28"/>
                  </a:cubicBezTo>
                  <a:close/>
                  <a:moveTo>
                    <a:pt x="18312" y="21600"/>
                  </a:moveTo>
                  <a:lnTo>
                    <a:pt x="3288" y="21600"/>
                  </a:lnTo>
                  <a:cubicBezTo>
                    <a:pt x="1475" y="21600"/>
                    <a:pt x="0" y="20883"/>
                    <a:pt x="0" y="20003"/>
                  </a:cubicBezTo>
                  <a:lnTo>
                    <a:pt x="0" y="1597"/>
                  </a:lnTo>
                  <a:cubicBezTo>
                    <a:pt x="0" y="717"/>
                    <a:pt x="1475" y="0"/>
                    <a:pt x="3288" y="0"/>
                  </a:cubicBezTo>
                  <a:lnTo>
                    <a:pt x="18312" y="0"/>
                  </a:lnTo>
                  <a:cubicBezTo>
                    <a:pt x="20125" y="0"/>
                    <a:pt x="21600" y="717"/>
                    <a:pt x="21600" y="1597"/>
                  </a:cubicBezTo>
                  <a:lnTo>
                    <a:pt x="21600" y="20003"/>
                  </a:lnTo>
                  <a:cubicBezTo>
                    <a:pt x="21600" y="20883"/>
                    <a:pt x="20125" y="21600"/>
                    <a:pt x="18312" y="21600"/>
                  </a:cubicBezTo>
                  <a:close/>
                </a:path>
              </a:pathLst>
            </a:custGeom>
            <a:solidFill>
              <a:srgbClr val="D6B992">
                <a:alpha val="60000"/>
              </a:srgbClr>
            </a:solidFill>
            <a:ln>
              <a:noFill/>
            </a:ln>
            <a:effectLst>
              <a:reflection blurRad="0" dir="0" dist="0" endA="0" endPos="15000" fadeDir="5400000" kx="0" rotWithShape="0" algn="bl" stA="25000" stPos="0" sy="-100000" ky="0"/>
            </a:effectLst>
          </p:spPr>
          <p:txBody>
            <a:bodyPr anchorCtr="0" anchor="ctr" bIns="0" lIns="0" spcFirstLastPara="1" rIns="0" wrap="square" tIns="0">
              <a:noAutofit/>
            </a:bodyPr>
            <a:lstStyle/>
            <a:p>
              <a:pPr indent="0" lvl="0" marL="0" marR="0" rtl="0" algn="l">
                <a:spcBef>
                  <a:spcPts val="0"/>
                </a:spcBef>
                <a:spcAft>
                  <a:spcPts val="0"/>
                </a:spcAft>
                <a:buNone/>
              </a:pPr>
              <a:r>
                <a:t/>
              </a:r>
              <a:endParaRPr sz="2250">
                <a:solidFill>
                  <a:schemeClr val="dk1"/>
                </a:solidFill>
                <a:latin typeface="Montserrat"/>
                <a:ea typeface="Montserrat"/>
                <a:cs typeface="Montserrat"/>
                <a:sym typeface="Montserrat"/>
              </a:endParaRPr>
            </a:p>
          </p:txBody>
        </p:sp>
        <p:sp>
          <p:nvSpPr>
            <p:cNvPr id="365" name="Google Shape;365;p85"/>
            <p:cNvSpPr/>
            <p:nvPr/>
          </p:nvSpPr>
          <p:spPr>
            <a:xfrm>
              <a:off x="18832469" y="5104412"/>
              <a:ext cx="6069982" cy="169787"/>
            </a:xfrm>
            <a:custGeom>
              <a:rect b="b" l="l" r="r" t="t"/>
              <a:pathLst>
                <a:path extrusionOk="0" h="201966" w="7220398">
                  <a:moveTo>
                    <a:pt x="884246" y="101599"/>
                  </a:moveTo>
                  <a:cubicBezTo>
                    <a:pt x="901595" y="101599"/>
                    <a:pt x="918943" y="108217"/>
                    <a:pt x="932171" y="121452"/>
                  </a:cubicBezTo>
                  <a:lnTo>
                    <a:pt x="884273" y="169391"/>
                  </a:lnTo>
                  <a:lnTo>
                    <a:pt x="836321" y="121452"/>
                  </a:lnTo>
                  <a:cubicBezTo>
                    <a:pt x="849549" y="108217"/>
                    <a:pt x="866897" y="101599"/>
                    <a:pt x="884246" y="101599"/>
                  </a:cubicBezTo>
                  <a:close/>
                  <a:moveTo>
                    <a:pt x="628020" y="50800"/>
                  </a:moveTo>
                  <a:cubicBezTo>
                    <a:pt x="659217" y="50800"/>
                    <a:pt x="684541" y="76094"/>
                    <a:pt x="684541" y="107306"/>
                  </a:cubicBezTo>
                  <a:cubicBezTo>
                    <a:pt x="684541" y="138529"/>
                    <a:pt x="659217" y="163823"/>
                    <a:pt x="628020" y="163823"/>
                  </a:cubicBezTo>
                  <a:cubicBezTo>
                    <a:pt x="596798" y="163823"/>
                    <a:pt x="571500" y="138529"/>
                    <a:pt x="571500" y="107306"/>
                  </a:cubicBezTo>
                  <a:cubicBezTo>
                    <a:pt x="571500" y="76094"/>
                    <a:pt x="596798" y="50800"/>
                    <a:pt x="628020" y="50800"/>
                  </a:cubicBezTo>
                  <a:close/>
                  <a:moveTo>
                    <a:pt x="488318" y="50800"/>
                  </a:moveTo>
                  <a:cubicBezTo>
                    <a:pt x="519540" y="50800"/>
                    <a:pt x="544837" y="76094"/>
                    <a:pt x="544837" y="107306"/>
                  </a:cubicBezTo>
                  <a:cubicBezTo>
                    <a:pt x="544837" y="138529"/>
                    <a:pt x="519540" y="163823"/>
                    <a:pt x="488318" y="163823"/>
                  </a:cubicBezTo>
                  <a:cubicBezTo>
                    <a:pt x="457123" y="163823"/>
                    <a:pt x="431800" y="138529"/>
                    <a:pt x="431800" y="107306"/>
                  </a:cubicBezTo>
                  <a:cubicBezTo>
                    <a:pt x="431800" y="76094"/>
                    <a:pt x="457123" y="50800"/>
                    <a:pt x="488318" y="50800"/>
                  </a:cubicBezTo>
                  <a:close/>
                  <a:moveTo>
                    <a:pt x="348620" y="50800"/>
                  </a:moveTo>
                  <a:cubicBezTo>
                    <a:pt x="379817" y="50800"/>
                    <a:pt x="405141" y="76094"/>
                    <a:pt x="405141" y="107306"/>
                  </a:cubicBezTo>
                  <a:cubicBezTo>
                    <a:pt x="405141" y="138529"/>
                    <a:pt x="379817" y="163823"/>
                    <a:pt x="348620" y="163823"/>
                  </a:cubicBezTo>
                  <a:cubicBezTo>
                    <a:pt x="317398" y="163823"/>
                    <a:pt x="292100" y="138529"/>
                    <a:pt x="292100" y="107306"/>
                  </a:cubicBezTo>
                  <a:cubicBezTo>
                    <a:pt x="292100" y="76094"/>
                    <a:pt x="317398" y="50800"/>
                    <a:pt x="348620" y="50800"/>
                  </a:cubicBezTo>
                  <a:close/>
                  <a:moveTo>
                    <a:pt x="196222" y="50800"/>
                  </a:moveTo>
                  <a:cubicBezTo>
                    <a:pt x="227416" y="50800"/>
                    <a:pt x="252713" y="76094"/>
                    <a:pt x="252713" y="107306"/>
                  </a:cubicBezTo>
                  <a:cubicBezTo>
                    <a:pt x="252713" y="138529"/>
                    <a:pt x="227416" y="163823"/>
                    <a:pt x="196222" y="163823"/>
                  </a:cubicBezTo>
                  <a:cubicBezTo>
                    <a:pt x="164971" y="163823"/>
                    <a:pt x="139700" y="138529"/>
                    <a:pt x="139700" y="107306"/>
                  </a:cubicBezTo>
                  <a:cubicBezTo>
                    <a:pt x="139700" y="76094"/>
                    <a:pt x="164971" y="50800"/>
                    <a:pt x="196222" y="50800"/>
                  </a:cubicBezTo>
                  <a:close/>
                  <a:moveTo>
                    <a:pt x="56517" y="50800"/>
                  </a:moveTo>
                  <a:cubicBezTo>
                    <a:pt x="87742" y="50800"/>
                    <a:pt x="113013" y="76094"/>
                    <a:pt x="113013" y="107306"/>
                  </a:cubicBezTo>
                  <a:cubicBezTo>
                    <a:pt x="113013" y="138529"/>
                    <a:pt x="87742" y="163823"/>
                    <a:pt x="56517" y="163823"/>
                  </a:cubicBezTo>
                  <a:cubicBezTo>
                    <a:pt x="25297" y="163823"/>
                    <a:pt x="0" y="138529"/>
                    <a:pt x="0" y="107306"/>
                  </a:cubicBezTo>
                  <a:cubicBezTo>
                    <a:pt x="0" y="76094"/>
                    <a:pt x="25297" y="50800"/>
                    <a:pt x="56517" y="50800"/>
                  </a:cubicBezTo>
                  <a:close/>
                  <a:moveTo>
                    <a:pt x="884231" y="50799"/>
                  </a:moveTo>
                  <a:cubicBezTo>
                    <a:pt x="914686" y="50799"/>
                    <a:pt x="945141" y="62421"/>
                    <a:pt x="968363" y="85665"/>
                  </a:cubicBezTo>
                  <a:lnTo>
                    <a:pt x="949994" y="104064"/>
                  </a:lnTo>
                  <a:cubicBezTo>
                    <a:pt x="913678" y="67746"/>
                    <a:pt x="854785" y="67746"/>
                    <a:pt x="818500" y="104064"/>
                  </a:cubicBezTo>
                  <a:lnTo>
                    <a:pt x="800100" y="85665"/>
                  </a:lnTo>
                  <a:cubicBezTo>
                    <a:pt x="823322" y="62421"/>
                    <a:pt x="853777" y="50799"/>
                    <a:pt x="884231" y="50799"/>
                  </a:cubicBezTo>
                  <a:close/>
                  <a:moveTo>
                    <a:pt x="6760660" y="36283"/>
                  </a:moveTo>
                  <a:lnTo>
                    <a:pt x="7080614" y="36283"/>
                  </a:lnTo>
                  <a:cubicBezTo>
                    <a:pt x="7084854" y="36283"/>
                    <a:pt x="7088316" y="39748"/>
                    <a:pt x="7088316" y="43991"/>
                  </a:cubicBezTo>
                  <a:lnTo>
                    <a:pt x="7088316" y="153938"/>
                  </a:lnTo>
                  <a:cubicBezTo>
                    <a:pt x="7088316" y="158180"/>
                    <a:pt x="7084854" y="161645"/>
                    <a:pt x="7080614" y="161645"/>
                  </a:cubicBezTo>
                  <a:cubicBezTo>
                    <a:pt x="7080614" y="161645"/>
                    <a:pt x="6760660" y="161645"/>
                    <a:pt x="6760660" y="161645"/>
                  </a:cubicBezTo>
                  <a:cubicBezTo>
                    <a:pt x="6756406" y="161645"/>
                    <a:pt x="6752944" y="158180"/>
                    <a:pt x="6752944" y="153938"/>
                  </a:cubicBezTo>
                  <a:lnTo>
                    <a:pt x="6752944" y="43991"/>
                  </a:lnTo>
                  <a:cubicBezTo>
                    <a:pt x="6752944" y="39748"/>
                    <a:pt x="6756406" y="36283"/>
                    <a:pt x="6760660" y="36283"/>
                  </a:cubicBezTo>
                  <a:close/>
                  <a:moveTo>
                    <a:pt x="6750030" y="8275"/>
                  </a:moveTo>
                  <a:cubicBezTo>
                    <a:pt x="6737106" y="8275"/>
                    <a:pt x="6726576" y="18785"/>
                    <a:pt x="6726576" y="31726"/>
                  </a:cubicBezTo>
                  <a:lnTo>
                    <a:pt x="6726576" y="170241"/>
                  </a:lnTo>
                  <a:cubicBezTo>
                    <a:pt x="6726576" y="183172"/>
                    <a:pt x="6737106" y="193691"/>
                    <a:pt x="6750030" y="193691"/>
                  </a:cubicBezTo>
                  <a:lnTo>
                    <a:pt x="7153150" y="193691"/>
                  </a:lnTo>
                  <a:cubicBezTo>
                    <a:pt x="7166098" y="193691"/>
                    <a:pt x="7176604" y="183172"/>
                    <a:pt x="7176604" y="170241"/>
                  </a:cubicBezTo>
                  <a:cubicBezTo>
                    <a:pt x="7176604" y="170241"/>
                    <a:pt x="7176604" y="31726"/>
                    <a:pt x="7176604" y="31726"/>
                  </a:cubicBezTo>
                  <a:cubicBezTo>
                    <a:pt x="7176604" y="18785"/>
                    <a:pt x="7166098" y="8275"/>
                    <a:pt x="7153150" y="8275"/>
                  </a:cubicBezTo>
                  <a:close/>
                  <a:moveTo>
                    <a:pt x="6750030" y="0"/>
                  </a:moveTo>
                  <a:lnTo>
                    <a:pt x="7153150" y="0"/>
                  </a:lnTo>
                  <a:cubicBezTo>
                    <a:pt x="7170630" y="0"/>
                    <a:pt x="7184856" y="14222"/>
                    <a:pt x="7184856" y="31726"/>
                  </a:cubicBezTo>
                  <a:lnTo>
                    <a:pt x="7184856" y="64134"/>
                  </a:lnTo>
                  <a:cubicBezTo>
                    <a:pt x="7204614" y="65031"/>
                    <a:pt x="7220398" y="81030"/>
                    <a:pt x="7220398" y="100983"/>
                  </a:cubicBezTo>
                  <a:cubicBezTo>
                    <a:pt x="7220398" y="120927"/>
                    <a:pt x="7204614" y="136935"/>
                    <a:pt x="7184856" y="137833"/>
                  </a:cubicBezTo>
                  <a:lnTo>
                    <a:pt x="7184856" y="170241"/>
                  </a:lnTo>
                  <a:cubicBezTo>
                    <a:pt x="7184856" y="187744"/>
                    <a:pt x="7170630" y="201966"/>
                    <a:pt x="7153150" y="201966"/>
                  </a:cubicBezTo>
                  <a:lnTo>
                    <a:pt x="6750030" y="201966"/>
                  </a:lnTo>
                  <a:cubicBezTo>
                    <a:pt x="6732526" y="201966"/>
                    <a:pt x="6718300" y="187744"/>
                    <a:pt x="6718300" y="170241"/>
                  </a:cubicBezTo>
                  <a:lnTo>
                    <a:pt x="6718300" y="31726"/>
                  </a:lnTo>
                  <a:cubicBezTo>
                    <a:pt x="6718300" y="14222"/>
                    <a:pt x="6732526" y="0"/>
                    <a:pt x="6750030" y="0"/>
                  </a:cubicBezTo>
                  <a:close/>
                  <a:moveTo>
                    <a:pt x="881329" y="0"/>
                  </a:moveTo>
                  <a:cubicBezTo>
                    <a:pt x="924520" y="0"/>
                    <a:pt x="967711" y="16474"/>
                    <a:pt x="1000659" y="49421"/>
                  </a:cubicBezTo>
                  <a:lnTo>
                    <a:pt x="982307" y="67782"/>
                  </a:lnTo>
                  <a:cubicBezTo>
                    <a:pt x="926553" y="12002"/>
                    <a:pt x="836106" y="12002"/>
                    <a:pt x="780319" y="67770"/>
                  </a:cubicBezTo>
                  <a:cubicBezTo>
                    <a:pt x="780319" y="67770"/>
                    <a:pt x="762000" y="49421"/>
                    <a:pt x="762000" y="49421"/>
                  </a:cubicBezTo>
                  <a:cubicBezTo>
                    <a:pt x="794948" y="16474"/>
                    <a:pt x="838139" y="0"/>
                    <a:pt x="881329" y="0"/>
                  </a:cubicBezTo>
                  <a:close/>
                </a:path>
              </a:pathLst>
            </a:custGeom>
            <a:solidFill>
              <a:srgbClr val="000000"/>
            </a:solidFill>
            <a:ln>
              <a:noFill/>
            </a:ln>
            <a:effectLst>
              <a:reflection blurRad="0" dir="0" dist="0" endA="0" endPos="15000" fadeDir="5400000" kx="0" rotWithShape="0" algn="bl" stA="25000" stPos="0" sy="-100000" ky="0"/>
            </a:effectLst>
          </p:spPr>
          <p:txBody>
            <a:bodyPr anchorCtr="0" anchor="ctr" bIns="0" lIns="0" spcFirstLastPara="1" rIns="0" wrap="square" tIns="0">
              <a:noAutofit/>
            </a:bodyPr>
            <a:lstStyle/>
            <a:p>
              <a:pPr indent="0" lvl="0" marL="0" marR="0" rtl="0" algn="l">
                <a:spcBef>
                  <a:spcPts val="0"/>
                </a:spcBef>
                <a:spcAft>
                  <a:spcPts val="0"/>
                </a:spcAft>
                <a:buNone/>
              </a:pPr>
              <a:r>
                <a:t/>
              </a:r>
              <a:endParaRPr sz="2250">
                <a:solidFill>
                  <a:schemeClr val="dk1"/>
                </a:solidFill>
                <a:latin typeface="Montserrat"/>
                <a:ea typeface="Montserrat"/>
                <a:cs typeface="Montserrat"/>
                <a:sym typeface="Montserrat"/>
              </a:endParaRPr>
            </a:p>
          </p:txBody>
        </p:sp>
        <p:sp>
          <p:nvSpPr>
            <p:cNvPr id="366" name="Google Shape;366;p85"/>
            <p:cNvSpPr/>
            <p:nvPr/>
          </p:nvSpPr>
          <p:spPr>
            <a:xfrm>
              <a:off x="18245261" y="6353566"/>
              <a:ext cx="46382" cy="1089965"/>
            </a:xfrm>
            <a:custGeom>
              <a:rect b="b" l="l" r="r" t="t"/>
              <a:pathLst>
                <a:path extrusionOk="0" h="21600" w="21600">
                  <a:moveTo>
                    <a:pt x="21600" y="0"/>
                  </a:moveTo>
                  <a:lnTo>
                    <a:pt x="21600" y="21600"/>
                  </a:lnTo>
                  <a:lnTo>
                    <a:pt x="0" y="21600"/>
                  </a:lnTo>
                  <a:lnTo>
                    <a:pt x="0" y="0"/>
                  </a:lnTo>
                  <a:cubicBezTo>
                    <a:pt x="0" y="0"/>
                    <a:pt x="21600" y="0"/>
                    <a:pt x="21600" y="0"/>
                  </a:cubicBezTo>
                  <a:close/>
                </a:path>
              </a:pathLst>
            </a:custGeom>
            <a:gradFill>
              <a:gsLst>
                <a:gs pos="0">
                  <a:srgbClr val="9D7F5B"/>
                </a:gs>
                <a:gs pos="3000">
                  <a:srgbClr val="9D7F5B"/>
                </a:gs>
                <a:gs pos="18000">
                  <a:srgbClr val="D6B992"/>
                </a:gs>
                <a:gs pos="71000">
                  <a:srgbClr val="D6B992"/>
                </a:gs>
                <a:gs pos="90000">
                  <a:srgbClr val="9D7F5B"/>
                </a:gs>
                <a:gs pos="100000">
                  <a:srgbClr val="9D7F5B"/>
                </a:gs>
              </a:gsLst>
              <a:lin ang="5400000" scaled="0"/>
            </a:gradFill>
            <a:ln>
              <a:noFill/>
            </a:ln>
            <a:effectLst>
              <a:reflection blurRad="0" dir="0" dist="0" endA="0" endPos="15000" fadeDir="5400000" kx="0" rotWithShape="0" algn="bl" stA="25000" stPos="0" sy="-100000" ky="0"/>
            </a:effectLst>
          </p:spPr>
          <p:txBody>
            <a:bodyPr anchorCtr="0" anchor="ctr" bIns="0" lIns="0" spcFirstLastPara="1" rIns="0" wrap="square" tIns="0">
              <a:noAutofit/>
            </a:bodyPr>
            <a:lstStyle/>
            <a:p>
              <a:pPr indent="0" lvl="0" marL="0" marR="0" rtl="0" algn="l">
                <a:spcBef>
                  <a:spcPts val="0"/>
                </a:spcBef>
                <a:spcAft>
                  <a:spcPts val="0"/>
                </a:spcAft>
                <a:buNone/>
              </a:pPr>
              <a:r>
                <a:t/>
              </a:r>
              <a:endParaRPr sz="2250">
                <a:solidFill>
                  <a:schemeClr val="dk1"/>
                </a:solidFill>
                <a:latin typeface="Montserrat"/>
                <a:ea typeface="Montserrat"/>
                <a:cs typeface="Montserrat"/>
                <a:sym typeface="Montserrat"/>
              </a:endParaRPr>
            </a:p>
          </p:txBody>
        </p:sp>
        <p:sp>
          <p:nvSpPr>
            <p:cNvPr id="367" name="Google Shape;367;p85"/>
            <p:cNvSpPr/>
            <p:nvPr/>
          </p:nvSpPr>
          <p:spPr>
            <a:xfrm>
              <a:off x="18223908" y="6353566"/>
              <a:ext cx="23191" cy="1089501"/>
            </a:xfrm>
            <a:custGeom>
              <a:rect b="b" l="l" r="r" t="t"/>
              <a:pathLst>
                <a:path extrusionOk="0" h="21600" w="21600">
                  <a:moveTo>
                    <a:pt x="21600" y="0"/>
                  </a:moveTo>
                  <a:lnTo>
                    <a:pt x="21600" y="21600"/>
                  </a:lnTo>
                  <a:lnTo>
                    <a:pt x="0" y="21041"/>
                  </a:lnTo>
                  <a:lnTo>
                    <a:pt x="0" y="559"/>
                  </a:lnTo>
                  <a:cubicBezTo>
                    <a:pt x="0" y="559"/>
                    <a:pt x="21600" y="0"/>
                    <a:pt x="21600" y="0"/>
                  </a:cubicBezTo>
                  <a:close/>
                </a:path>
              </a:pathLst>
            </a:custGeom>
            <a:gradFill>
              <a:gsLst>
                <a:gs pos="0">
                  <a:srgbClr val="9D7F5B"/>
                </a:gs>
                <a:gs pos="49000">
                  <a:srgbClr val="ECDCAA"/>
                </a:gs>
                <a:gs pos="100000">
                  <a:srgbClr val="9D7F5B"/>
                </a:gs>
              </a:gsLst>
              <a:lin ang="5400000" scaled="0"/>
            </a:gradFill>
            <a:ln>
              <a:noFill/>
            </a:ln>
            <a:effectLst>
              <a:reflection blurRad="0" dir="0" dist="0" endA="0" endPos="15000" fadeDir="5400000" kx="0" rotWithShape="0" algn="bl" stA="25000" stPos="0" sy="-100000" ky="0"/>
            </a:effectLst>
          </p:spPr>
          <p:txBody>
            <a:bodyPr anchorCtr="0" anchor="ctr" bIns="0" lIns="0" spcFirstLastPara="1" rIns="0" wrap="square" tIns="0">
              <a:noAutofit/>
            </a:bodyPr>
            <a:lstStyle/>
            <a:p>
              <a:pPr indent="0" lvl="0" marL="0" marR="0" rtl="0" algn="l">
                <a:spcBef>
                  <a:spcPts val="0"/>
                </a:spcBef>
                <a:spcAft>
                  <a:spcPts val="0"/>
                </a:spcAft>
                <a:buNone/>
              </a:pPr>
              <a:r>
                <a:t/>
              </a:r>
              <a:endParaRPr sz="2250">
                <a:solidFill>
                  <a:schemeClr val="dk1"/>
                </a:solidFill>
                <a:latin typeface="Montserrat"/>
                <a:ea typeface="Montserrat"/>
                <a:cs typeface="Montserrat"/>
                <a:sym typeface="Montserrat"/>
              </a:endParaRPr>
            </a:p>
          </p:txBody>
        </p:sp>
        <p:sp>
          <p:nvSpPr>
            <p:cNvPr id="368" name="Google Shape;368;p85"/>
            <p:cNvSpPr/>
            <p:nvPr/>
          </p:nvSpPr>
          <p:spPr>
            <a:xfrm>
              <a:off x="18266614" y="5093736"/>
              <a:ext cx="26590" cy="578252"/>
            </a:xfrm>
            <a:custGeom>
              <a:rect b="b" l="l" r="r" t="t"/>
              <a:pathLst>
                <a:path extrusionOk="0" h="21600" w="21600">
                  <a:moveTo>
                    <a:pt x="21600" y="0"/>
                  </a:moveTo>
                  <a:lnTo>
                    <a:pt x="21600" y="21600"/>
                  </a:lnTo>
                  <a:lnTo>
                    <a:pt x="0" y="21600"/>
                  </a:lnTo>
                  <a:lnTo>
                    <a:pt x="0" y="0"/>
                  </a:lnTo>
                  <a:cubicBezTo>
                    <a:pt x="0" y="0"/>
                    <a:pt x="21600" y="0"/>
                    <a:pt x="21600" y="0"/>
                  </a:cubicBezTo>
                  <a:close/>
                </a:path>
              </a:pathLst>
            </a:custGeom>
            <a:gradFill>
              <a:gsLst>
                <a:gs pos="0">
                  <a:srgbClr val="9D7F5B"/>
                </a:gs>
                <a:gs pos="3000">
                  <a:srgbClr val="9D7F5B"/>
                </a:gs>
                <a:gs pos="18000">
                  <a:srgbClr val="D6B992"/>
                </a:gs>
                <a:gs pos="71000">
                  <a:srgbClr val="D6B992"/>
                </a:gs>
                <a:gs pos="90000">
                  <a:srgbClr val="9D7F5B"/>
                </a:gs>
                <a:gs pos="100000">
                  <a:srgbClr val="9D7F5B"/>
                </a:gs>
              </a:gsLst>
              <a:lin ang="5400000" scaled="0"/>
            </a:gradFill>
            <a:ln>
              <a:noFill/>
            </a:ln>
            <a:effectLst>
              <a:reflection blurRad="0" dir="0" dist="0" endA="0" endPos="15000" fadeDir="5400000" kx="0" rotWithShape="0" algn="bl" stA="25000" stPos="0" sy="-100000" ky="0"/>
            </a:effectLst>
          </p:spPr>
          <p:txBody>
            <a:bodyPr anchorCtr="0" anchor="ctr" bIns="0" lIns="0" spcFirstLastPara="1" rIns="0" wrap="square" tIns="0">
              <a:noAutofit/>
            </a:bodyPr>
            <a:lstStyle/>
            <a:p>
              <a:pPr indent="0" lvl="0" marL="0" marR="0" rtl="0" algn="l">
                <a:spcBef>
                  <a:spcPts val="0"/>
                </a:spcBef>
                <a:spcAft>
                  <a:spcPts val="0"/>
                </a:spcAft>
                <a:buNone/>
              </a:pPr>
              <a:r>
                <a:t/>
              </a:r>
              <a:endParaRPr sz="2250">
                <a:solidFill>
                  <a:schemeClr val="dk1"/>
                </a:solidFill>
                <a:latin typeface="Montserrat"/>
                <a:ea typeface="Montserrat"/>
                <a:cs typeface="Montserrat"/>
                <a:sym typeface="Montserrat"/>
              </a:endParaRPr>
            </a:p>
          </p:txBody>
        </p:sp>
        <p:sp>
          <p:nvSpPr>
            <p:cNvPr id="369" name="Google Shape;369;p85"/>
            <p:cNvSpPr/>
            <p:nvPr/>
          </p:nvSpPr>
          <p:spPr>
            <a:xfrm>
              <a:off x="18255938" y="5093736"/>
              <a:ext cx="13295" cy="577978"/>
            </a:xfrm>
            <a:custGeom>
              <a:rect b="b" l="l" r="r" t="t"/>
              <a:pathLst>
                <a:path extrusionOk="0" h="21600" w="21600">
                  <a:moveTo>
                    <a:pt x="21600" y="0"/>
                  </a:moveTo>
                  <a:lnTo>
                    <a:pt x="21600" y="21600"/>
                  </a:lnTo>
                  <a:lnTo>
                    <a:pt x="0" y="20997"/>
                  </a:lnTo>
                  <a:lnTo>
                    <a:pt x="0" y="604"/>
                  </a:lnTo>
                  <a:cubicBezTo>
                    <a:pt x="0" y="604"/>
                    <a:pt x="21600" y="0"/>
                    <a:pt x="21600" y="0"/>
                  </a:cubicBezTo>
                  <a:close/>
                </a:path>
              </a:pathLst>
            </a:custGeom>
            <a:gradFill>
              <a:gsLst>
                <a:gs pos="0">
                  <a:srgbClr val="9D7F5B"/>
                </a:gs>
                <a:gs pos="49000">
                  <a:srgbClr val="ECDCAA"/>
                </a:gs>
                <a:gs pos="100000">
                  <a:srgbClr val="9D7F5B"/>
                </a:gs>
              </a:gsLst>
              <a:lin ang="5400000" scaled="0"/>
            </a:gradFill>
            <a:ln>
              <a:noFill/>
            </a:ln>
            <a:effectLst>
              <a:reflection blurRad="0" dir="0" dist="0" endA="0" endPos="15000" fadeDir="5400000" kx="0" rotWithShape="0" algn="bl" stA="25000" stPos="0" sy="-100000" ky="0"/>
            </a:effectLst>
          </p:spPr>
          <p:txBody>
            <a:bodyPr anchorCtr="0" anchor="ctr" bIns="0" lIns="0" spcFirstLastPara="1" rIns="0" wrap="square" tIns="0">
              <a:noAutofit/>
            </a:bodyPr>
            <a:lstStyle/>
            <a:p>
              <a:pPr indent="0" lvl="0" marL="0" marR="0" rtl="0" algn="l">
                <a:spcBef>
                  <a:spcPts val="0"/>
                </a:spcBef>
                <a:spcAft>
                  <a:spcPts val="0"/>
                </a:spcAft>
                <a:buNone/>
              </a:pPr>
              <a:r>
                <a:t/>
              </a:r>
              <a:endParaRPr sz="2250">
                <a:solidFill>
                  <a:schemeClr val="dk1"/>
                </a:solidFill>
                <a:latin typeface="Montserrat"/>
                <a:ea typeface="Montserrat"/>
                <a:cs typeface="Montserrat"/>
                <a:sym typeface="Montserrat"/>
              </a:endParaRPr>
            </a:p>
          </p:txBody>
        </p:sp>
        <p:sp>
          <p:nvSpPr>
            <p:cNvPr id="370" name="Google Shape;370;p85"/>
            <p:cNvSpPr/>
            <p:nvPr/>
          </p:nvSpPr>
          <p:spPr>
            <a:xfrm>
              <a:off x="18245261" y="7698808"/>
              <a:ext cx="46382" cy="1089965"/>
            </a:xfrm>
            <a:custGeom>
              <a:rect b="b" l="l" r="r" t="t"/>
              <a:pathLst>
                <a:path extrusionOk="0" h="21600" w="21600">
                  <a:moveTo>
                    <a:pt x="21600" y="0"/>
                  </a:moveTo>
                  <a:lnTo>
                    <a:pt x="21600" y="21600"/>
                  </a:lnTo>
                  <a:lnTo>
                    <a:pt x="0" y="21600"/>
                  </a:lnTo>
                  <a:lnTo>
                    <a:pt x="0" y="0"/>
                  </a:lnTo>
                  <a:cubicBezTo>
                    <a:pt x="0" y="0"/>
                    <a:pt x="21600" y="0"/>
                    <a:pt x="21600" y="0"/>
                  </a:cubicBezTo>
                  <a:close/>
                </a:path>
              </a:pathLst>
            </a:custGeom>
            <a:gradFill>
              <a:gsLst>
                <a:gs pos="0">
                  <a:srgbClr val="9D7F5B"/>
                </a:gs>
                <a:gs pos="3000">
                  <a:srgbClr val="9D7F5B"/>
                </a:gs>
                <a:gs pos="18000">
                  <a:srgbClr val="D6B992"/>
                </a:gs>
                <a:gs pos="71000">
                  <a:srgbClr val="D6B992"/>
                </a:gs>
                <a:gs pos="90000">
                  <a:srgbClr val="9D7F5B"/>
                </a:gs>
                <a:gs pos="100000">
                  <a:srgbClr val="9D7F5B"/>
                </a:gs>
              </a:gsLst>
              <a:lin ang="5400000" scaled="0"/>
            </a:gradFill>
            <a:ln>
              <a:noFill/>
            </a:ln>
            <a:effectLst>
              <a:reflection blurRad="0" dir="0" dist="0" endA="0" endPos="15000" fadeDir="5400000" kx="0" rotWithShape="0" algn="bl" stA="25000" stPos="0" sy="-100000" ky="0"/>
            </a:effectLst>
          </p:spPr>
          <p:txBody>
            <a:bodyPr anchorCtr="0" anchor="ctr" bIns="0" lIns="0" spcFirstLastPara="1" rIns="0" wrap="square" tIns="0">
              <a:noAutofit/>
            </a:bodyPr>
            <a:lstStyle/>
            <a:p>
              <a:pPr indent="0" lvl="0" marL="0" marR="0" rtl="0" algn="l">
                <a:spcBef>
                  <a:spcPts val="0"/>
                </a:spcBef>
                <a:spcAft>
                  <a:spcPts val="0"/>
                </a:spcAft>
                <a:buNone/>
              </a:pPr>
              <a:r>
                <a:t/>
              </a:r>
              <a:endParaRPr sz="2250">
                <a:solidFill>
                  <a:schemeClr val="dk1"/>
                </a:solidFill>
                <a:latin typeface="Montserrat"/>
                <a:ea typeface="Montserrat"/>
                <a:cs typeface="Montserrat"/>
                <a:sym typeface="Montserrat"/>
              </a:endParaRPr>
            </a:p>
          </p:txBody>
        </p:sp>
        <p:sp>
          <p:nvSpPr>
            <p:cNvPr id="371" name="Google Shape;371;p85"/>
            <p:cNvSpPr/>
            <p:nvPr/>
          </p:nvSpPr>
          <p:spPr>
            <a:xfrm>
              <a:off x="18223908" y="7698808"/>
              <a:ext cx="23191" cy="1089501"/>
            </a:xfrm>
            <a:custGeom>
              <a:rect b="b" l="l" r="r" t="t"/>
              <a:pathLst>
                <a:path extrusionOk="0" h="21600" w="21600">
                  <a:moveTo>
                    <a:pt x="21600" y="0"/>
                  </a:moveTo>
                  <a:lnTo>
                    <a:pt x="21600" y="21600"/>
                  </a:lnTo>
                  <a:lnTo>
                    <a:pt x="0" y="21041"/>
                  </a:lnTo>
                  <a:lnTo>
                    <a:pt x="0" y="559"/>
                  </a:lnTo>
                  <a:cubicBezTo>
                    <a:pt x="0" y="559"/>
                    <a:pt x="21600" y="0"/>
                    <a:pt x="21600" y="0"/>
                  </a:cubicBezTo>
                  <a:close/>
                </a:path>
              </a:pathLst>
            </a:custGeom>
            <a:gradFill>
              <a:gsLst>
                <a:gs pos="0">
                  <a:srgbClr val="9D7F5B"/>
                </a:gs>
                <a:gs pos="49000">
                  <a:srgbClr val="ECDCAA"/>
                </a:gs>
                <a:gs pos="100000">
                  <a:srgbClr val="9D7F5B"/>
                </a:gs>
              </a:gsLst>
              <a:lin ang="5400000" scaled="0"/>
            </a:gradFill>
            <a:ln>
              <a:noFill/>
            </a:ln>
            <a:effectLst>
              <a:reflection blurRad="0" dir="0" dist="0" endA="0" endPos="15000" fadeDir="5400000" kx="0" rotWithShape="0" algn="bl" stA="25000" stPos="0" sy="-100000" ky="0"/>
            </a:effectLst>
          </p:spPr>
          <p:txBody>
            <a:bodyPr anchorCtr="0" anchor="ctr" bIns="0" lIns="0" spcFirstLastPara="1" rIns="0" wrap="square" tIns="0">
              <a:noAutofit/>
            </a:bodyPr>
            <a:lstStyle/>
            <a:p>
              <a:pPr indent="0" lvl="0" marL="0" marR="0" rtl="0" algn="l">
                <a:spcBef>
                  <a:spcPts val="0"/>
                </a:spcBef>
                <a:spcAft>
                  <a:spcPts val="0"/>
                </a:spcAft>
                <a:buNone/>
              </a:pPr>
              <a:r>
                <a:t/>
              </a:r>
              <a:endParaRPr sz="2250">
                <a:solidFill>
                  <a:schemeClr val="dk1"/>
                </a:solidFill>
                <a:latin typeface="Montserrat"/>
                <a:ea typeface="Montserrat"/>
                <a:cs typeface="Montserrat"/>
                <a:sym typeface="Montserrat"/>
              </a:endParaRPr>
            </a:p>
          </p:txBody>
        </p:sp>
        <p:sp>
          <p:nvSpPr>
            <p:cNvPr id="372" name="Google Shape;372;p85"/>
            <p:cNvSpPr/>
            <p:nvPr/>
          </p:nvSpPr>
          <p:spPr>
            <a:xfrm>
              <a:off x="25419888" y="6353566"/>
              <a:ext cx="46382" cy="1089965"/>
            </a:xfrm>
            <a:custGeom>
              <a:rect b="b" l="l" r="r" t="t"/>
              <a:pathLst>
                <a:path extrusionOk="0" h="21600" w="21600">
                  <a:moveTo>
                    <a:pt x="0" y="21600"/>
                  </a:moveTo>
                  <a:lnTo>
                    <a:pt x="0" y="0"/>
                  </a:lnTo>
                  <a:lnTo>
                    <a:pt x="21600" y="0"/>
                  </a:lnTo>
                  <a:lnTo>
                    <a:pt x="21600" y="21600"/>
                  </a:lnTo>
                  <a:cubicBezTo>
                    <a:pt x="21600" y="21600"/>
                    <a:pt x="0" y="21600"/>
                    <a:pt x="0" y="21600"/>
                  </a:cubicBezTo>
                  <a:close/>
                </a:path>
              </a:pathLst>
            </a:custGeom>
            <a:gradFill>
              <a:gsLst>
                <a:gs pos="0">
                  <a:srgbClr val="9D7F5B"/>
                </a:gs>
                <a:gs pos="3000">
                  <a:srgbClr val="9D7F5B"/>
                </a:gs>
                <a:gs pos="18000">
                  <a:srgbClr val="D6B992"/>
                </a:gs>
                <a:gs pos="71000">
                  <a:srgbClr val="D6B992"/>
                </a:gs>
                <a:gs pos="90000">
                  <a:srgbClr val="9D7F5B"/>
                </a:gs>
                <a:gs pos="100000">
                  <a:srgbClr val="9D7F5B"/>
                </a:gs>
              </a:gsLst>
              <a:lin ang="5400000" scaled="0"/>
            </a:gradFill>
            <a:ln>
              <a:noFill/>
            </a:ln>
            <a:effectLst>
              <a:reflection blurRad="0" dir="0" dist="0" endA="0" endPos="15000" fadeDir="5400000" kx="0" rotWithShape="0" algn="bl" stA="25000" stPos="0" sy="-100000" ky="0"/>
            </a:effectLst>
          </p:spPr>
          <p:txBody>
            <a:bodyPr anchorCtr="0" anchor="ctr" bIns="0" lIns="0" spcFirstLastPara="1" rIns="0" wrap="square" tIns="0">
              <a:noAutofit/>
            </a:bodyPr>
            <a:lstStyle/>
            <a:p>
              <a:pPr indent="0" lvl="0" marL="0" marR="0" rtl="0" algn="l">
                <a:spcBef>
                  <a:spcPts val="0"/>
                </a:spcBef>
                <a:spcAft>
                  <a:spcPts val="0"/>
                </a:spcAft>
                <a:buNone/>
              </a:pPr>
              <a:r>
                <a:t/>
              </a:r>
              <a:endParaRPr sz="2250">
                <a:solidFill>
                  <a:schemeClr val="dk1"/>
                </a:solidFill>
                <a:latin typeface="Montserrat"/>
                <a:ea typeface="Montserrat"/>
                <a:cs typeface="Montserrat"/>
                <a:sym typeface="Montserrat"/>
              </a:endParaRPr>
            </a:p>
          </p:txBody>
        </p:sp>
        <p:sp>
          <p:nvSpPr>
            <p:cNvPr id="373" name="Google Shape;373;p85"/>
            <p:cNvSpPr/>
            <p:nvPr/>
          </p:nvSpPr>
          <p:spPr>
            <a:xfrm>
              <a:off x="25467142" y="6355146"/>
              <a:ext cx="23191" cy="1089501"/>
            </a:xfrm>
            <a:custGeom>
              <a:rect b="b" l="l" r="r" t="t"/>
              <a:pathLst>
                <a:path extrusionOk="0" h="21600" w="21600">
                  <a:moveTo>
                    <a:pt x="0" y="21600"/>
                  </a:moveTo>
                  <a:lnTo>
                    <a:pt x="0" y="0"/>
                  </a:lnTo>
                  <a:lnTo>
                    <a:pt x="21600" y="559"/>
                  </a:lnTo>
                  <a:lnTo>
                    <a:pt x="21600" y="21041"/>
                  </a:lnTo>
                  <a:cubicBezTo>
                    <a:pt x="21600" y="21041"/>
                    <a:pt x="0" y="21600"/>
                    <a:pt x="0" y="21600"/>
                  </a:cubicBezTo>
                  <a:close/>
                </a:path>
              </a:pathLst>
            </a:custGeom>
            <a:gradFill>
              <a:gsLst>
                <a:gs pos="0">
                  <a:srgbClr val="9D7F5B"/>
                </a:gs>
                <a:gs pos="49000">
                  <a:srgbClr val="ECDCAA"/>
                </a:gs>
                <a:gs pos="100000">
                  <a:srgbClr val="9D7F5B"/>
                </a:gs>
              </a:gsLst>
              <a:lin ang="5400000" scaled="0"/>
            </a:gradFill>
            <a:ln>
              <a:noFill/>
            </a:ln>
            <a:effectLst>
              <a:reflection blurRad="0" dir="0" dist="0" endA="0" endPos="15000" fadeDir="5400000" kx="0" rotWithShape="0" algn="bl" stA="25000" stPos="0" sy="-100000" ky="0"/>
            </a:effectLst>
          </p:spPr>
          <p:txBody>
            <a:bodyPr anchorCtr="0" anchor="ctr" bIns="0" lIns="0" spcFirstLastPara="1" rIns="0" wrap="square" tIns="0">
              <a:noAutofit/>
            </a:bodyPr>
            <a:lstStyle/>
            <a:p>
              <a:pPr indent="0" lvl="0" marL="0" marR="0" rtl="0" algn="l">
                <a:spcBef>
                  <a:spcPts val="0"/>
                </a:spcBef>
                <a:spcAft>
                  <a:spcPts val="0"/>
                </a:spcAft>
                <a:buNone/>
              </a:pPr>
              <a:r>
                <a:t/>
              </a:r>
              <a:endParaRPr sz="2250">
                <a:solidFill>
                  <a:schemeClr val="dk1"/>
                </a:solidFill>
                <a:latin typeface="Montserrat"/>
                <a:ea typeface="Montserrat"/>
                <a:cs typeface="Montserrat"/>
                <a:sym typeface="Montserrat"/>
              </a:endParaRPr>
            </a:p>
          </p:txBody>
        </p:sp>
        <p:sp>
          <p:nvSpPr>
            <p:cNvPr id="374" name="Google Shape;374;p85"/>
            <p:cNvSpPr/>
            <p:nvPr/>
          </p:nvSpPr>
          <p:spPr>
            <a:xfrm>
              <a:off x="20594097" y="4036760"/>
              <a:ext cx="241079" cy="241091"/>
            </a:xfrm>
            <a:custGeom>
              <a:rect b="b" l="l" r="r" t="t"/>
              <a:pathLst>
                <a:path extrusionOk="0" h="21600" w="21600">
                  <a:moveTo>
                    <a:pt x="21600" y="10800"/>
                  </a:moveTo>
                  <a:cubicBezTo>
                    <a:pt x="21600" y="16765"/>
                    <a:pt x="16767" y="21600"/>
                    <a:pt x="10801" y="21600"/>
                  </a:cubicBezTo>
                  <a:cubicBezTo>
                    <a:pt x="4836" y="21600"/>
                    <a:pt x="0" y="16765"/>
                    <a:pt x="0" y="10800"/>
                  </a:cubicBezTo>
                  <a:cubicBezTo>
                    <a:pt x="0" y="4835"/>
                    <a:pt x="4836" y="0"/>
                    <a:pt x="10801" y="0"/>
                  </a:cubicBezTo>
                  <a:cubicBezTo>
                    <a:pt x="16767" y="0"/>
                    <a:pt x="21600" y="4835"/>
                    <a:pt x="21600" y="10800"/>
                  </a:cubicBezTo>
                  <a:close/>
                </a:path>
              </a:pathLst>
            </a:custGeom>
            <a:gradFill>
              <a:gsLst>
                <a:gs pos="0">
                  <a:srgbClr val="222729"/>
                </a:gs>
                <a:gs pos="5000">
                  <a:srgbClr val="222729"/>
                </a:gs>
                <a:gs pos="96010">
                  <a:srgbClr val="7D7F7F"/>
                </a:gs>
                <a:gs pos="100000">
                  <a:srgbClr val="7D7F7F"/>
                </a:gs>
              </a:gsLst>
              <a:lin ang="3265368" scaled="0"/>
            </a:gradFill>
            <a:ln>
              <a:noFill/>
            </a:ln>
            <a:effectLst>
              <a:reflection blurRad="0" dir="0" dist="0" endA="0" endPos="15000" fadeDir="5400000" kx="0" rotWithShape="0" algn="bl" stA="25000" stPos="0" sy="-100000" ky="0"/>
            </a:effectLst>
          </p:spPr>
          <p:txBody>
            <a:bodyPr anchorCtr="0" anchor="ctr" bIns="0" lIns="0" spcFirstLastPara="1" rIns="0" wrap="square" tIns="0">
              <a:noAutofit/>
            </a:bodyPr>
            <a:lstStyle/>
            <a:p>
              <a:pPr indent="0" lvl="0" marL="0" marR="0" rtl="0" algn="l">
                <a:spcBef>
                  <a:spcPts val="0"/>
                </a:spcBef>
                <a:spcAft>
                  <a:spcPts val="0"/>
                </a:spcAft>
                <a:buNone/>
              </a:pPr>
              <a:r>
                <a:t/>
              </a:r>
              <a:endParaRPr sz="2250">
                <a:solidFill>
                  <a:schemeClr val="dk1"/>
                </a:solidFill>
                <a:latin typeface="Montserrat"/>
                <a:ea typeface="Montserrat"/>
                <a:cs typeface="Montserrat"/>
                <a:sym typeface="Montserrat"/>
              </a:endParaRPr>
            </a:p>
          </p:txBody>
        </p:sp>
        <p:sp>
          <p:nvSpPr>
            <p:cNvPr id="375" name="Google Shape;375;p85"/>
            <p:cNvSpPr/>
            <p:nvPr/>
          </p:nvSpPr>
          <p:spPr>
            <a:xfrm>
              <a:off x="20658156" y="4090143"/>
              <a:ext cx="129247" cy="129237"/>
            </a:xfrm>
            <a:custGeom>
              <a:rect b="b" l="l" r="r" t="t"/>
              <a:pathLst>
                <a:path extrusionOk="0" h="21600" w="21600">
                  <a:moveTo>
                    <a:pt x="21600" y="10801"/>
                  </a:moveTo>
                  <a:cubicBezTo>
                    <a:pt x="21600" y="16764"/>
                    <a:pt x="16767" y="21600"/>
                    <a:pt x="10802" y="21600"/>
                  </a:cubicBezTo>
                  <a:cubicBezTo>
                    <a:pt x="4837" y="21600"/>
                    <a:pt x="0" y="16764"/>
                    <a:pt x="0" y="10801"/>
                  </a:cubicBezTo>
                  <a:cubicBezTo>
                    <a:pt x="0" y="4836"/>
                    <a:pt x="4837" y="0"/>
                    <a:pt x="10802" y="0"/>
                  </a:cubicBezTo>
                  <a:cubicBezTo>
                    <a:pt x="16767" y="0"/>
                    <a:pt x="21600" y="4836"/>
                    <a:pt x="21600" y="10801"/>
                  </a:cubicBezTo>
                  <a:close/>
                </a:path>
              </a:pathLst>
            </a:custGeom>
            <a:solidFill>
              <a:srgbClr val="080A0A"/>
            </a:solidFill>
            <a:ln>
              <a:noFill/>
            </a:ln>
            <a:effectLst>
              <a:reflection blurRad="0" dir="0" dist="0" endA="0" endPos="15000" fadeDir="5400000" kx="0" rotWithShape="0" algn="bl" stA="25000" stPos="0" sy="-100000" ky="0"/>
            </a:effectLst>
          </p:spPr>
          <p:txBody>
            <a:bodyPr anchorCtr="0" anchor="ctr" bIns="0" lIns="0" spcFirstLastPara="1" rIns="0" wrap="square" tIns="0">
              <a:noAutofit/>
            </a:bodyPr>
            <a:lstStyle/>
            <a:p>
              <a:pPr indent="0" lvl="0" marL="0" marR="0" rtl="0" algn="l">
                <a:spcBef>
                  <a:spcPts val="0"/>
                </a:spcBef>
                <a:spcAft>
                  <a:spcPts val="0"/>
                </a:spcAft>
                <a:buNone/>
              </a:pPr>
              <a:r>
                <a:t/>
              </a:r>
              <a:endParaRPr sz="2250">
                <a:solidFill>
                  <a:schemeClr val="dk1"/>
                </a:solidFill>
                <a:latin typeface="Montserrat"/>
                <a:ea typeface="Montserrat"/>
                <a:cs typeface="Montserrat"/>
                <a:sym typeface="Montserrat"/>
              </a:endParaRPr>
            </a:p>
          </p:txBody>
        </p:sp>
        <p:sp>
          <p:nvSpPr>
            <p:cNvPr id="376" name="Google Shape;376;p85"/>
            <p:cNvSpPr/>
            <p:nvPr/>
          </p:nvSpPr>
          <p:spPr>
            <a:xfrm>
              <a:off x="20668833" y="4100819"/>
              <a:ext cx="111876" cy="111877"/>
            </a:xfrm>
            <a:custGeom>
              <a:rect b="b" l="l" r="r" t="t"/>
              <a:pathLst>
                <a:path extrusionOk="0" h="21600" w="21600">
                  <a:moveTo>
                    <a:pt x="21600" y="10800"/>
                  </a:moveTo>
                  <a:cubicBezTo>
                    <a:pt x="21600" y="16764"/>
                    <a:pt x="16764" y="21600"/>
                    <a:pt x="10800" y="21600"/>
                  </a:cubicBezTo>
                  <a:cubicBezTo>
                    <a:pt x="4836" y="21600"/>
                    <a:pt x="0" y="16764"/>
                    <a:pt x="0" y="10800"/>
                  </a:cubicBezTo>
                  <a:cubicBezTo>
                    <a:pt x="0" y="4836"/>
                    <a:pt x="4836" y="0"/>
                    <a:pt x="10800" y="0"/>
                  </a:cubicBezTo>
                  <a:cubicBezTo>
                    <a:pt x="16764" y="0"/>
                    <a:pt x="21600" y="4836"/>
                    <a:pt x="21600" y="10800"/>
                  </a:cubicBezTo>
                  <a:close/>
                </a:path>
              </a:pathLst>
            </a:custGeom>
            <a:gradFill>
              <a:gsLst>
                <a:gs pos="0">
                  <a:srgbClr val="39669E"/>
                </a:gs>
                <a:gs pos="7000">
                  <a:srgbClr val="39669E"/>
                </a:gs>
                <a:gs pos="90979">
                  <a:srgbClr val="294C7E"/>
                </a:gs>
                <a:gs pos="100000">
                  <a:srgbClr val="294C7E"/>
                </a:gs>
              </a:gsLst>
              <a:lin ang="2700000" scaled="0"/>
            </a:gradFill>
            <a:ln>
              <a:noFill/>
            </a:ln>
            <a:effectLst>
              <a:reflection blurRad="0" dir="0" dist="0" endA="0" endPos="15000" fadeDir="5400000" kx="0" rotWithShape="0" algn="bl" stA="25000" stPos="0" sy="-100000" ky="0"/>
            </a:effectLst>
          </p:spPr>
          <p:txBody>
            <a:bodyPr anchorCtr="0" anchor="ctr" bIns="0" lIns="0" spcFirstLastPara="1" rIns="0" wrap="square" tIns="0">
              <a:noAutofit/>
            </a:bodyPr>
            <a:lstStyle/>
            <a:p>
              <a:pPr indent="0" lvl="0" marL="0" marR="0" rtl="0" algn="l">
                <a:spcBef>
                  <a:spcPts val="0"/>
                </a:spcBef>
                <a:spcAft>
                  <a:spcPts val="0"/>
                </a:spcAft>
                <a:buNone/>
              </a:pPr>
              <a:r>
                <a:t/>
              </a:r>
              <a:endParaRPr sz="2250">
                <a:solidFill>
                  <a:schemeClr val="dk1"/>
                </a:solidFill>
                <a:latin typeface="Montserrat"/>
                <a:ea typeface="Montserrat"/>
                <a:cs typeface="Montserrat"/>
                <a:sym typeface="Montserrat"/>
              </a:endParaRPr>
            </a:p>
          </p:txBody>
        </p:sp>
        <p:sp>
          <p:nvSpPr>
            <p:cNvPr id="377" name="Google Shape;377;p85"/>
            <p:cNvSpPr/>
            <p:nvPr/>
          </p:nvSpPr>
          <p:spPr>
            <a:xfrm>
              <a:off x="21277395" y="4090143"/>
              <a:ext cx="1159539" cy="133347"/>
            </a:xfrm>
            <a:custGeom>
              <a:rect b="b" l="l" r="r" t="t"/>
              <a:pathLst>
                <a:path extrusionOk="0" h="21600" w="21600">
                  <a:moveTo>
                    <a:pt x="20358" y="0"/>
                  </a:moveTo>
                  <a:lnTo>
                    <a:pt x="1242" y="0"/>
                  </a:lnTo>
                  <a:cubicBezTo>
                    <a:pt x="556" y="0"/>
                    <a:pt x="0" y="4835"/>
                    <a:pt x="0" y="10800"/>
                  </a:cubicBezTo>
                  <a:cubicBezTo>
                    <a:pt x="0" y="16765"/>
                    <a:pt x="556" y="21600"/>
                    <a:pt x="1242" y="21600"/>
                  </a:cubicBezTo>
                  <a:lnTo>
                    <a:pt x="20358" y="21600"/>
                  </a:lnTo>
                  <a:cubicBezTo>
                    <a:pt x="21044" y="21600"/>
                    <a:pt x="21600" y="16765"/>
                    <a:pt x="21600" y="10800"/>
                  </a:cubicBezTo>
                  <a:cubicBezTo>
                    <a:pt x="21600" y="4835"/>
                    <a:pt x="21044" y="0"/>
                    <a:pt x="20358" y="0"/>
                  </a:cubicBezTo>
                  <a:close/>
                </a:path>
              </a:pathLst>
            </a:custGeom>
            <a:solidFill>
              <a:srgbClr val="000000"/>
            </a:solidFill>
            <a:ln>
              <a:noFill/>
            </a:ln>
            <a:effectLst>
              <a:reflection blurRad="0" dir="0" dist="0" endA="0" endPos="15000" fadeDir="5400000" kx="0" rotWithShape="0" algn="bl" stA="25000" stPos="0" sy="-100000" ky="0"/>
            </a:effectLst>
          </p:spPr>
          <p:txBody>
            <a:bodyPr anchorCtr="0" anchor="ctr" bIns="0" lIns="0" spcFirstLastPara="1" rIns="0" wrap="square" tIns="0">
              <a:noAutofit/>
            </a:bodyPr>
            <a:lstStyle/>
            <a:p>
              <a:pPr indent="0" lvl="0" marL="0" marR="0" rtl="0" algn="l">
                <a:spcBef>
                  <a:spcPts val="0"/>
                </a:spcBef>
                <a:spcAft>
                  <a:spcPts val="0"/>
                </a:spcAft>
                <a:buNone/>
              </a:pPr>
              <a:r>
                <a:t/>
              </a:r>
              <a:endParaRPr sz="2250">
                <a:solidFill>
                  <a:schemeClr val="dk1"/>
                </a:solidFill>
                <a:latin typeface="Montserrat"/>
                <a:ea typeface="Montserrat"/>
                <a:cs typeface="Montserrat"/>
                <a:sym typeface="Montserrat"/>
              </a:endParaRPr>
            </a:p>
          </p:txBody>
        </p:sp>
        <p:sp>
          <p:nvSpPr>
            <p:cNvPr id="378" name="Google Shape;378;p85"/>
            <p:cNvSpPr/>
            <p:nvPr/>
          </p:nvSpPr>
          <p:spPr>
            <a:xfrm>
              <a:off x="21277395" y="4100819"/>
              <a:ext cx="1159539" cy="116724"/>
            </a:xfrm>
            <a:custGeom>
              <a:rect b="b" l="l" r="r" t="t"/>
              <a:pathLst>
                <a:path extrusionOk="0" h="21600" w="21600">
                  <a:moveTo>
                    <a:pt x="20358" y="18895"/>
                  </a:moveTo>
                  <a:lnTo>
                    <a:pt x="1242" y="18895"/>
                  </a:lnTo>
                  <a:cubicBezTo>
                    <a:pt x="729" y="18895"/>
                    <a:pt x="311" y="15264"/>
                    <a:pt x="311" y="10800"/>
                  </a:cubicBezTo>
                  <a:cubicBezTo>
                    <a:pt x="311" y="6337"/>
                    <a:pt x="729" y="2705"/>
                    <a:pt x="1242" y="2705"/>
                  </a:cubicBezTo>
                  <a:lnTo>
                    <a:pt x="20358" y="2705"/>
                  </a:lnTo>
                  <a:cubicBezTo>
                    <a:pt x="20871" y="2705"/>
                    <a:pt x="21289" y="6337"/>
                    <a:pt x="21289" y="10800"/>
                  </a:cubicBezTo>
                  <a:cubicBezTo>
                    <a:pt x="21289" y="15264"/>
                    <a:pt x="20871" y="18895"/>
                    <a:pt x="20358" y="18895"/>
                  </a:cubicBezTo>
                  <a:close/>
                  <a:moveTo>
                    <a:pt x="20358" y="0"/>
                  </a:moveTo>
                  <a:lnTo>
                    <a:pt x="1242" y="0"/>
                  </a:lnTo>
                  <a:cubicBezTo>
                    <a:pt x="556" y="0"/>
                    <a:pt x="0" y="4834"/>
                    <a:pt x="0" y="10800"/>
                  </a:cubicBezTo>
                  <a:cubicBezTo>
                    <a:pt x="0" y="16766"/>
                    <a:pt x="556" y="21600"/>
                    <a:pt x="1242" y="21600"/>
                  </a:cubicBezTo>
                  <a:lnTo>
                    <a:pt x="20358" y="21600"/>
                  </a:lnTo>
                  <a:cubicBezTo>
                    <a:pt x="21044" y="21600"/>
                    <a:pt x="21600" y="16766"/>
                    <a:pt x="21600" y="10800"/>
                  </a:cubicBezTo>
                  <a:cubicBezTo>
                    <a:pt x="21600" y="4834"/>
                    <a:pt x="21044" y="0"/>
                    <a:pt x="20358" y="0"/>
                  </a:cubicBezTo>
                  <a:close/>
                </a:path>
              </a:pathLst>
            </a:custGeom>
            <a:gradFill>
              <a:gsLst>
                <a:gs pos="0">
                  <a:srgbClr val="A38A5C"/>
                </a:gs>
                <a:gs pos="18000">
                  <a:srgbClr val="A38A5C"/>
                </a:gs>
                <a:gs pos="58000">
                  <a:srgbClr val="D6B992"/>
                </a:gs>
                <a:gs pos="100000">
                  <a:srgbClr val="D6B992"/>
                </a:gs>
              </a:gsLst>
              <a:lin ang="5400000" scaled="0"/>
            </a:gradFill>
            <a:ln>
              <a:noFill/>
            </a:ln>
            <a:effectLst>
              <a:reflection blurRad="0" dir="0" dist="0" endA="0" endPos="15000" fadeDir="5400000" kx="0" rotWithShape="0" algn="bl" stA="25000" stPos="0" sy="-100000" ky="0"/>
            </a:effectLst>
          </p:spPr>
          <p:txBody>
            <a:bodyPr anchorCtr="0" anchor="ctr" bIns="0" lIns="0" spcFirstLastPara="1" rIns="0" wrap="square" tIns="0">
              <a:noAutofit/>
            </a:bodyPr>
            <a:lstStyle/>
            <a:p>
              <a:pPr indent="0" lvl="0" marL="0" marR="0" rtl="0" algn="l">
                <a:spcBef>
                  <a:spcPts val="0"/>
                </a:spcBef>
                <a:spcAft>
                  <a:spcPts val="0"/>
                </a:spcAft>
                <a:buNone/>
              </a:pPr>
              <a:r>
                <a:t/>
              </a:r>
              <a:endParaRPr sz="2250">
                <a:solidFill>
                  <a:schemeClr val="dk1"/>
                </a:solidFill>
                <a:latin typeface="Montserrat"/>
                <a:ea typeface="Montserrat"/>
                <a:cs typeface="Montserrat"/>
                <a:sym typeface="Montserrat"/>
              </a:endParaRPr>
            </a:p>
          </p:txBody>
        </p:sp>
        <p:sp>
          <p:nvSpPr>
            <p:cNvPr id="379" name="Google Shape;379;p85"/>
            <p:cNvSpPr/>
            <p:nvPr/>
          </p:nvSpPr>
          <p:spPr>
            <a:xfrm>
              <a:off x="21277395" y="4090143"/>
              <a:ext cx="1159539" cy="133347"/>
            </a:xfrm>
            <a:custGeom>
              <a:rect b="b" l="l" r="r" t="t"/>
              <a:pathLst>
                <a:path extrusionOk="0" h="21600" w="21600">
                  <a:moveTo>
                    <a:pt x="20358" y="18895"/>
                  </a:moveTo>
                  <a:lnTo>
                    <a:pt x="1242" y="18895"/>
                  </a:lnTo>
                  <a:cubicBezTo>
                    <a:pt x="729" y="18895"/>
                    <a:pt x="311" y="15265"/>
                    <a:pt x="311" y="10800"/>
                  </a:cubicBezTo>
                  <a:cubicBezTo>
                    <a:pt x="311" y="6335"/>
                    <a:pt x="729" y="2705"/>
                    <a:pt x="1242" y="2705"/>
                  </a:cubicBezTo>
                  <a:lnTo>
                    <a:pt x="20358" y="2705"/>
                  </a:lnTo>
                  <a:cubicBezTo>
                    <a:pt x="20871" y="2705"/>
                    <a:pt x="21289" y="6335"/>
                    <a:pt x="21289" y="10800"/>
                  </a:cubicBezTo>
                  <a:cubicBezTo>
                    <a:pt x="21289" y="15265"/>
                    <a:pt x="20871" y="18895"/>
                    <a:pt x="20358" y="18895"/>
                  </a:cubicBezTo>
                  <a:close/>
                  <a:moveTo>
                    <a:pt x="20358" y="0"/>
                  </a:moveTo>
                  <a:lnTo>
                    <a:pt x="1242" y="0"/>
                  </a:lnTo>
                  <a:cubicBezTo>
                    <a:pt x="556" y="0"/>
                    <a:pt x="0" y="4835"/>
                    <a:pt x="0" y="10800"/>
                  </a:cubicBezTo>
                  <a:cubicBezTo>
                    <a:pt x="0" y="16765"/>
                    <a:pt x="556" y="21600"/>
                    <a:pt x="1242" y="21600"/>
                  </a:cubicBezTo>
                  <a:lnTo>
                    <a:pt x="20358" y="21600"/>
                  </a:lnTo>
                  <a:cubicBezTo>
                    <a:pt x="21044" y="21600"/>
                    <a:pt x="21600" y="16765"/>
                    <a:pt x="21600" y="10800"/>
                  </a:cubicBezTo>
                  <a:cubicBezTo>
                    <a:pt x="21600" y="4835"/>
                    <a:pt x="21044" y="0"/>
                    <a:pt x="20358" y="0"/>
                  </a:cubicBezTo>
                  <a:close/>
                </a:path>
              </a:pathLst>
            </a:custGeom>
            <a:gradFill>
              <a:gsLst>
                <a:gs pos="0">
                  <a:srgbClr val="A38A5C"/>
                </a:gs>
                <a:gs pos="18000">
                  <a:srgbClr val="A38A5C"/>
                </a:gs>
                <a:gs pos="58000">
                  <a:srgbClr val="D6B992"/>
                </a:gs>
                <a:gs pos="100000">
                  <a:srgbClr val="D6B992"/>
                </a:gs>
              </a:gsLst>
              <a:lin ang="5400000" scaled="0"/>
            </a:gradFill>
            <a:ln>
              <a:noFill/>
            </a:ln>
            <a:effectLst>
              <a:reflection blurRad="0" dir="0" dist="0" endA="0" endPos="15000" fadeDir="5400000" kx="0" rotWithShape="0" algn="bl" stA="25000" stPos="0" sy="-100000" ky="0"/>
            </a:effectLst>
          </p:spPr>
          <p:txBody>
            <a:bodyPr anchorCtr="0" anchor="ctr" bIns="0" lIns="0" spcFirstLastPara="1" rIns="0" wrap="square" tIns="0">
              <a:noAutofit/>
            </a:bodyPr>
            <a:lstStyle/>
            <a:p>
              <a:pPr indent="0" lvl="0" marL="0" marR="0" rtl="0" algn="l">
                <a:spcBef>
                  <a:spcPts val="0"/>
                </a:spcBef>
                <a:spcAft>
                  <a:spcPts val="0"/>
                </a:spcAft>
                <a:buNone/>
              </a:pPr>
              <a:r>
                <a:t/>
              </a:r>
              <a:endParaRPr sz="2250">
                <a:solidFill>
                  <a:schemeClr val="dk1"/>
                </a:solidFill>
                <a:latin typeface="Montserrat"/>
                <a:ea typeface="Montserrat"/>
                <a:cs typeface="Montserrat"/>
                <a:sym typeface="Montserrat"/>
              </a:endParaRPr>
            </a:p>
          </p:txBody>
        </p:sp>
        <p:sp>
          <p:nvSpPr>
            <p:cNvPr id="380" name="Google Shape;380;p85"/>
            <p:cNvSpPr/>
            <p:nvPr/>
          </p:nvSpPr>
          <p:spPr>
            <a:xfrm>
              <a:off x="18287967" y="16528294"/>
              <a:ext cx="116882" cy="212433"/>
            </a:xfrm>
            <a:custGeom>
              <a:rect b="b" l="l" r="r" t="t"/>
              <a:pathLst>
                <a:path extrusionOk="0" h="21600" w="21600">
                  <a:moveTo>
                    <a:pt x="21600" y="21600"/>
                  </a:moveTo>
                  <a:lnTo>
                    <a:pt x="0" y="21600"/>
                  </a:lnTo>
                  <a:lnTo>
                    <a:pt x="0" y="0"/>
                  </a:lnTo>
                  <a:lnTo>
                    <a:pt x="21600" y="0"/>
                  </a:lnTo>
                  <a:cubicBezTo>
                    <a:pt x="21600" y="0"/>
                    <a:pt x="21600" y="21600"/>
                    <a:pt x="21600" y="21600"/>
                  </a:cubicBezTo>
                  <a:close/>
                </a:path>
              </a:pathLst>
            </a:custGeom>
            <a:solidFill>
              <a:srgbClr val="D6B992"/>
            </a:solidFill>
            <a:ln>
              <a:noFill/>
            </a:ln>
            <a:effectLst>
              <a:reflection blurRad="0" dir="0" dist="0" endA="0" endPos="15000" fadeDir="5400000" kx="0" rotWithShape="0" algn="bl" stA="25000" stPos="0" sy="-100000" ky="0"/>
            </a:effectLst>
          </p:spPr>
          <p:txBody>
            <a:bodyPr anchorCtr="0" anchor="ctr" bIns="0" lIns="0" spcFirstLastPara="1" rIns="0" wrap="square" tIns="0">
              <a:noAutofit/>
            </a:bodyPr>
            <a:lstStyle/>
            <a:p>
              <a:pPr indent="0" lvl="0" marL="0" marR="0" rtl="0" algn="l">
                <a:spcBef>
                  <a:spcPts val="0"/>
                </a:spcBef>
                <a:spcAft>
                  <a:spcPts val="0"/>
                </a:spcAft>
                <a:buNone/>
              </a:pPr>
              <a:r>
                <a:t/>
              </a:r>
              <a:endParaRPr sz="2250">
                <a:solidFill>
                  <a:schemeClr val="dk1"/>
                </a:solidFill>
                <a:latin typeface="Montserrat"/>
                <a:ea typeface="Montserrat"/>
                <a:cs typeface="Montserrat"/>
                <a:sym typeface="Montserrat"/>
              </a:endParaRPr>
            </a:p>
          </p:txBody>
        </p:sp>
        <p:sp>
          <p:nvSpPr>
            <p:cNvPr id="381" name="Google Shape;381;p85"/>
            <p:cNvSpPr/>
            <p:nvPr/>
          </p:nvSpPr>
          <p:spPr>
            <a:xfrm>
              <a:off x="21720544" y="2411234"/>
              <a:ext cx="146948" cy="2751417"/>
            </a:xfrm>
            <a:prstGeom prst="ellipse">
              <a:avLst/>
            </a:prstGeom>
            <a:solidFill>
              <a:srgbClr val="000000"/>
            </a:solidFill>
            <a:ln>
              <a:noFill/>
            </a:ln>
            <a:effectLst>
              <a:reflection blurRad="0" dir="0" dist="0" endA="0" endPos="15000" fadeDir="5400000" kx="0" rotWithShape="0" algn="bl" stA="25000" stPos="0" sy="-100000" ky="0"/>
            </a:effectLst>
          </p:spPr>
          <p:txBody>
            <a:bodyPr anchorCtr="0" anchor="ctr" bIns="38100" lIns="38100" spcFirstLastPara="1" rIns="38100" wrap="square" tIns="38100">
              <a:spAutoFit/>
            </a:bodyPr>
            <a:lstStyle/>
            <a:p>
              <a:pPr indent="0" lvl="0" marL="0" marR="0" rtl="0" algn="ctr">
                <a:spcBef>
                  <a:spcPts val="0"/>
                </a:spcBef>
                <a:spcAft>
                  <a:spcPts val="0"/>
                </a:spcAft>
                <a:buNone/>
              </a:pPr>
              <a:r>
                <a:t/>
              </a:r>
              <a:endParaRPr sz="2250">
                <a:solidFill>
                  <a:srgbClr val="FFFFFF"/>
                </a:solidFill>
                <a:latin typeface="Montserrat"/>
                <a:ea typeface="Montserrat"/>
                <a:cs typeface="Montserrat"/>
                <a:sym typeface="Montserra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57"/>
                                        </p:tgtEl>
                                        <p:attrNameLst>
                                          <p:attrName>style.visibility</p:attrName>
                                        </p:attrNameLst>
                                      </p:cBhvr>
                                      <p:to>
                                        <p:strVal val="visible"/>
                                      </p:to>
                                    </p:set>
                                    <p:anim calcmode="lin" valueType="num">
                                      <p:cBhvr additive="base">
                                        <p:cTn dur="500"/>
                                        <p:tgtEl>
                                          <p:spTgt spid="357"/>
                                        </p:tgtEl>
                                        <p:attrNameLst>
                                          <p:attrName>ppt_w</p:attrName>
                                        </p:attrNameLst>
                                      </p:cBhvr>
                                      <p:tavLst>
                                        <p:tav fmla="" tm="0">
                                          <p:val>
                                            <p:strVal val="0"/>
                                          </p:val>
                                        </p:tav>
                                        <p:tav fmla="" tm="100000">
                                          <p:val>
                                            <p:strVal val="#ppt_w"/>
                                          </p:val>
                                        </p:tav>
                                      </p:tavLst>
                                    </p:anim>
                                    <p:anim calcmode="lin" valueType="num">
                                      <p:cBhvr additive="base">
                                        <p:cTn dur="500"/>
                                        <p:tgtEl>
                                          <p:spTgt spid="35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6_Full Image without Header &amp; Footer">
  <p:cSld name="136_Full Image without Header &amp; Footer">
    <p:spTree>
      <p:nvGrpSpPr>
        <p:cNvPr id="382" name="Shape 382"/>
        <p:cNvGrpSpPr/>
        <p:nvPr/>
      </p:nvGrpSpPr>
      <p:grpSpPr>
        <a:xfrm>
          <a:off x="0" y="0"/>
          <a:ext cx="0" cy="0"/>
          <a:chOff x="0" y="0"/>
          <a:chExt cx="0" cy="0"/>
        </a:xfrm>
      </p:grpSpPr>
      <p:sp>
        <p:nvSpPr>
          <p:cNvPr id="383" name="Google Shape;383;p86"/>
          <p:cNvSpPr/>
          <p:nvPr>
            <p:ph idx="2" type="pic"/>
          </p:nvPr>
        </p:nvSpPr>
        <p:spPr>
          <a:xfrm>
            <a:off x="4255539" y="1639421"/>
            <a:ext cx="1877306" cy="2715429"/>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84" name="Google Shape;384;p86"/>
          <p:cNvSpPr/>
          <p:nvPr>
            <p:ph idx="3" type="pic"/>
          </p:nvPr>
        </p:nvSpPr>
        <p:spPr>
          <a:xfrm>
            <a:off x="6619938" y="1639421"/>
            <a:ext cx="1877306" cy="2715429"/>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85" name="Google Shape;385;p86"/>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7_Full Image without Header &amp; Footer">
  <p:cSld name="137_Full Image without Header &amp; Footer">
    <p:spTree>
      <p:nvGrpSpPr>
        <p:cNvPr id="386" name="Shape 386"/>
        <p:cNvGrpSpPr/>
        <p:nvPr/>
      </p:nvGrpSpPr>
      <p:grpSpPr>
        <a:xfrm>
          <a:off x="0" y="0"/>
          <a:ext cx="0" cy="0"/>
          <a:chOff x="0" y="0"/>
          <a:chExt cx="0" cy="0"/>
        </a:xfrm>
      </p:grpSpPr>
      <p:sp>
        <p:nvSpPr>
          <p:cNvPr id="387" name="Google Shape;387;p87"/>
          <p:cNvSpPr/>
          <p:nvPr>
            <p:ph idx="2" type="pic"/>
          </p:nvPr>
        </p:nvSpPr>
        <p:spPr>
          <a:xfrm>
            <a:off x="-1284977" y="1545636"/>
            <a:ext cx="2095631" cy="2715429"/>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88" name="Google Shape;388;p87"/>
          <p:cNvSpPr/>
          <p:nvPr>
            <p:ph idx="3" type="pic"/>
          </p:nvPr>
        </p:nvSpPr>
        <p:spPr>
          <a:xfrm>
            <a:off x="1255519" y="1545636"/>
            <a:ext cx="2170742" cy="2715429"/>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89" name="Google Shape;389;p87"/>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1 External image small light">
  <p:cSld name="1 1 External image small light">
    <p:bg>
      <p:bgPr>
        <a:solidFill>
          <a:schemeClr val="lt1"/>
        </a:solidFill>
      </p:bgPr>
    </p:bg>
    <p:spTree>
      <p:nvGrpSpPr>
        <p:cNvPr id="39" name="Shape 39"/>
        <p:cNvGrpSpPr/>
        <p:nvPr/>
      </p:nvGrpSpPr>
      <p:grpSpPr>
        <a:xfrm>
          <a:off x="0" y="0"/>
          <a:ext cx="0" cy="0"/>
          <a:chOff x="0" y="0"/>
          <a:chExt cx="0" cy="0"/>
        </a:xfrm>
      </p:grpSpPr>
      <p:sp>
        <p:nvSpPr>
          <p:cNvPr id="40" name="Google Shape;40;p16"/>
          <p:cNvSpPr txBox="1"/>
          <p:nvPr>
            <p:ph type="title"/>
          </p:nvPr>
        </p:nvSpPr>
        <p:spPr>
          <a:xfrm>
            <a:off x="6156176" y="411162"/>
            <a:ext cx="2530811" cy="1008459"/>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2200"/>
              <a:buFont typeface="Proxima Nova"/>
              <a:buNone/>
              <a:defRPr b="1" i="0" sz="2200">
                <a:solidFill>
                  <a:schemeClr val="dk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16"/>
          <p:cNvSpPr/>
          <p:nvPr>
            <p:ph idx="2" type="pic"/>
          </p:nvPr>
        </p:nvSpPr>
        <p:spPr>
          <a:xfrm>
            <a:off x="1" y="0"/>
            <a:ext cx="5724128" cy="51435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2" name="Google Shape;42;p16"/>
          <p:cNvSpPr txBox="1"/>
          <p:nvPr>
            <p:ph idx="1" type="body"/>
          </p:nvPr>
        </p:nvSpPr>
        <p:spPr>
          <a:xfrm>
            <a:off x="6156177" y="1851670"/>
            <a:ext cx="2531046" cy="23050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1400"/>
              <a:buFont typeface="Proxima Nova"/>
              <a:buNone/>
              <a:defRPr b="0" i="0" sz="1400" u="none" cap="none" strike="noStrike">
                <a:solidFill>
                  <a:schemeClr val="dk1"/>
                </a:solidFill>
                <a:latin typeface="Proxima Nova"/>
                <a:ea typeface="Proxima Nova"/>
                <a:cs typeface="Proxima Nova"/>
                <a:sym typeface="Proxima Nova"/>
              </a:defRPr>
            </a:lvl1pPr>
            <a:lvl2pPr indent="-317500" lvl="1" marL="9144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2pPr>
            <a:lvl3pPr indent="-317500" lvl="2" marL="1371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3" name="Google Shape;43;p16"/>
          <p:cNvSpPr txBox="1"/>
          <p:nvPr>
            <p:ph idx="3"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dk1"/>
              </a:buClr>
              <a:buSzPts val="800"/>
              <a:buFont typeface="Gentium Book Basic"/>
              <a:buNone/>
              <a:defRPr b="0" i="1" sz="800" u="none" cap="none" strike="noStrike">
                <a:solidFill>
                  <a:schemeClr val="dk1"/>
                </a:solidFill>
                <a:latin typeface="Gentium Book Basic"/>
                <a:ea typeface="Gentium Book Basic"/>
                <a:cs typeface="Gentium Book Basic"/>
                <a:sym typeface="Gentium Book Basic"/>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5_Full Image without Header &amp; Footer">
  <p:cSld name="135_Full Image without Header &amp; Footer">
    <p:spTree>
      <p:nvGrpSpPr>
        <p:cNvPr id="390" name="Shape 390"/>
        <p:cNvGrpSpPr/>
        <p:nvPr/>
      </p:nvGrpSpPr>
      <p:grpSpPr>
        <a:xfrm>
          <a:off x="0" y="0"/>
          <a:ext cx="0" cy="0"/>
          <a:chOff x="0" y="0"/>
          <a:chExt cx="0" cy="0"/>
        </a:xfrm>
      </p:grpSpPr>
      <p:sp>
        <p:nvSpPr>
          <p:cNvPr id="391" name="Google Shape;391;p88"/>
          <p:cNvSpPr/>
          <p:nvPr>
            <p:ph idx="2" type="pic"/>
          </p:nvPr>
        </p:nvSpPr>
        <p:spPr>
          <a:xfrm>
            <a:off x="4199903" y="1515069"/>
            <a:ext cx="4075632" cy="169489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92" name="Google Shape;392;p88"/>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8_Full Image without Header &amp; Footer">
  <p:cSld name="138_Full Image without Header &amp; Footer">
    <p:spTree>
      <p:nvGrpSpPr>
        <p:cNvPr id="393" name="Shape 393"/>
        <p:cNvGrpSpPr/>
        <p:nvPr/>
      </p:nvGrpSpPr>
      <p:grpSpPr>
        <a:xfrm>
          <a:off x="0" y="0"/>
          <a:ext cx="0" cy="0"/>
          <a:chOff x="0" y="0"/>
          <a:chExt cx="0" cy="0"/>
        </a:xfrm>
      </p:grpSpPr>
      <p:sp>
        <p:nvSpPr>
          <p:cNvPr id="394" name="Google Shape;394;p89"/>
          <p:cNvSpPr/>
          <p:nvPr>
            <p:ph idx="2" type="pic"/>
          </p:nvPr>
        </p:nvSpPr>
        <p:spPr>
          <a:xfrm>
            <a:off x="4112819" y="1962244"/>
            <a:ext cx="3947126" cy="185597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95" name="Google Shape;395;p89"/>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9_Full Image without Header &amp; Footer">
  <p:cSld name="139_Full Image without Header &amp; Footer">
    <p:spTree>
      <p:nvGrpSpPr>
        <p:cNvPr id="396" name="Shape 396"/>
        <p:cNvGrpSpPr/>
        <p:nvPr/>
      </p:nvGrpSpPr>
      <p:grpSpPr>
        <a:xfrm>
          <a:off x="0" y="0"/>
          <a:ext cx="0" cy="0"/>
          <a:chOff x="0" y="0"/>
          <a:chExt cx="0" cy="0"/>
        </a:xfrm>
      </p:grpSpPr>
      <p:sp>
        <p:nvSpPr>
          <p:cNvPr id="397" name="Google Shape;397;p90"/>
          <p:cNvSpPr/>
          <p:nvPr>
            <p:ph idx="2" type="pic"/>
          </p:nvPr>
        </p:nvSpPr>
        <p:spPr>
          <a:xfrm>
            <a:off x="4843236" y="1733596"/>
            <a:ext cx="3228128" cy="353642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398" name="Google Shape;398;p90"/>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8_Full Image without Header &amp; Footer">
  <p:cSld name="128_Full Image without Header &amp; Footer">
    <p:spTree>
      <p:nvGrpSpPr>
        <p:cNvPr id="399" name="Shape 399"/>
        <p:cNvGrpSpPr/>
        <p:nvPr/>
      </p:nvGrpSpPr>
      <p:grpSpPr>
        <a:xfrm>
          <a:off x="0" y="0"/>
          <a:ext cx="0" cy="0"/>
          <a:chOff x="0" y="0"/>
          <a:chExt cx="0" cy="0"/>
        </a:xfrm>
      </p:grpSpPr>
      <p:sp>
        <p:nvSpPr>
          <p:cNvPr id="400" name="Google Shape;400;p91"/>
          <p:cNvSpPr/>
          <p:nvPr>
            <p:ph idx="2" type="pic"/>
          </p:nvPr>
        </p:nvSpPr>
        <p:spPr>
          <a:xfrm>
            <a:off x="4703361" y="1275607"/>
            <a:ext cx="3978192" cy="340355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01" name="Google Shape;401;p91"/>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9_Full Image without Header &amp; Footer">
  <p:cSld name="129_Full Image without Header &amp; Footer">
    <p:spTree>
      <p:nvGrpSpPr>
        <p:cNvPr id="402" name="Shape 402"/>
        <p:cNvGrpSpPr/>
        <p:nvPr/>
      </p:nvGrpSpPr>
      <p:grpSpPr>
        <a:xfrm>
          <a:off x="0" y="0"/>
          <a:ext cx="0" cy="0"/>
          <a:chOff x="0" y="0"/>
          <a:chExt cx="0" cy="0"/>
        </a:xfrm>
      </p:grpSpPr>
      <p:sp>
        <p:nvSpPr>
          <p:cNvPr id="403" name="Google Shape;403;p92"/>
          <p:cNvSpPr/>
          <p:nvPr>
            <p:ph idx="2" type="pic"/>
          </p:nvPr>
        </p:nvSpPr>
        <p:spPr>
          <a:xfrm>
            <a:off x="476250" y="1383619"/>
            <a:ext cx="3978192" cy="329554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04" name="Google Shape;404;p92"/>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0_Full Image without Header &amp; Footer">
  <p:cSld name="140_Full Image without Header &amp; Footer">
    <p:spTree>
      <p:nvGrpSpPr>
        <p:cNvPr id="405" name="Shape 405"/>
        <p:cNvGrpSpPr/>
        <p:nvPr/>
      </p:nvGrpSpPr>
      <p:grpSpPr>
        <a:xfrm>
          <a:off x="0" y="0"/>
          <a:ext cx="0" cy="0"/>
          <a:chOff x="0" y="0"/>
          <a:chExt cx="0" cy="0"/>
        </a:xfrm>
      </p:grpSpPr>
      <p:sp>
        <p:nvSpPr>
          <p:cNvPr id="406" name="Google Shape;406;p93"/>
          <p:cNvSpPr/>
          <p:nvPr>
            <p:ph idx="2" type="pic"/>
          </p:nvPr>
        </p:nvSpPr>
        <p:spPr>
          <a:xfrm>
            <a:off x="3037501" y="1804786"/>
            <a:ext cx="3185120" cy="148730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07" name="Google Shape;407;p93"/>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1_Full Image without Header &amp; Footer">
  <p:cSld name="141_Full Image without Header &amp; Footer">
    <p:spTree>
      <p:nvGrpSpPr>
        <p:cNvPr id="408" name="Shape 408"/>
        <p:cNvGrpSpPr/>
        <p:nvPr/>
      </p:nvGrpSpPr>
      <p:grpSpPr>
        <a:xfrm>
          <a:off x="0" y="0"/>
          <a:ext cx="0" cy="0"/>
          <a:chOff x="0" y="0"/>
          <a:chExt cx="0" cy="0"/>
        </a:xfrm>
      </p:grpSpPr>
      <p:sp>
        <p:nvSpPr>
          <p:cNvPr id="409" name="Google Shape;409;p94"/>
          <p:cNvSpPr/>
          <p:nvPr>
            <p:ph idx="2" type="pic"/>
          </p:nvPr>
        </p:nvSpPr>
        <p:spPr>
          <a:xfrm>
            <a:off x="-685146" y="1824298"/>
            <a:ext cx="3542455" cy="1741331"/>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10" name="Google Shape;410;p94"/>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2_Full Image without Header &amp; Footer">
  <p:cSld name="142_Full Image without Header &amp; Footer">
    <p:spTree>
      <p:nvGrpSpPr>
        <p:cNvPr id="411" name="Shape 411"/>
        <p:cNvGrpSpPr/>
        <p:nvPr/>
      </p:nvGrpSpPr>
      <p:grpSpPr>
        <a:xfrm>
          <a:off x="0" y="0"/>
          <a:ext cx="0" cy="0"/>
          <a:chOff x="0" y="0"/>
          <a:chExt cx="0" cy="0"/>
        </a:xfrm>
      </p:grpSpPr>
      <p:sp>
        <p:nvSpPr>
          <p:cNvPr id="412" name="Google Shape;412;p95"/>
          <p:cNvSpPr/>
          <p:nvPr>
            <p:ph idx="2" type="pic"/>
          </p:nvPr>
        </p:nvSpPr>
        <p:spPr>
          <a:xfrm>
            <a:off x="7123207" y="2131554"/>
            <a:ext cx="1519978" cy="1934047"/>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oppins"/>
              <a:buNone/>
              <a:defRPr b="0" i="0" sz="900" u="none" cap="none" strike="noStrike">
                <a:solidFill>
                  <a:schemeClr val="dk1"/>
                </a:solidFill>
                <a:latin typeface="Poppins"/>
                <a:ea typeface="Poppins"/>
                <a:cs typeface="Poppins"/>
                <a:sym typeface="Poppins"/>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13" name="Google Shape;413;p95"/>
          <p:cNvSpPr/>
          <p:nvPr>
            <p:ph idx="3" type="pic"/>
          </p:nvPr>
        </p:nvSpPr>
        <p:spPr>
          <a:xfrm>
            <a:off x="5712331" y="1877758"/>
            <a:ext cx="1745374" cy="227414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oppins"/>
              <a:buNone/>
              <a:defRPr b="0" i="0" sz="900" u="none" cap="none" strike="noStrike">
                <a:solidFill>
                  <a:schemeClr val="dk1"/>
                </a:solidFill>
                <a:latin typeface="Poppins"/>
                <a:ea typeface="Poppins"/>
                <a:cs typeface="Poppins"/>
                <a:sym typeface="Poppins"/>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14" name="Google Shape;414;p95"/>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5" name="Google Shape;415;p95"/>
          <p:cNvSpPr/>
          <p:nvPr>
            <p:ph idx="4" type="pic"/>
          </p:nvPr>
        </p:nvSpPr>
        <p:spPr>
          <a:xfrm>
            <a:off x="4516959" y="2131554"/>
            <a:ext cx="1519978" cy="1934047"/>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oppins"/>
              <a:buNone/>
              <a:defRPr b="0" i="0" sz="900" u="none" cap="none" strike="noStrike">
                <a:solidFill>
                  <a:schemeClr val="dk1"/>
                </a:solidFill>
                <a:latin typeface="Poppins"/>
                <a:ea typeface="Poppins"/>
                <a:cs typeface="Poppins"/>
                <a:sym typeface="Poppins"/>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4_Full Image without Header &amp; Footer">
  <p:cSld name="144_Full Image without Header &amp; Footer">
    <p:spTree>
      <p:nvGrpSpPr>
        <p:cNvPr id="416" name="Shape 416"/>
        <p:cNvGrpSpPr/>
        <p:nvPr/>
      </p:nvGrpSpPr>
      <p:grpSpPr>
        <a:xfrm>
          <a:off x="0" y="0"/>
          <a:ext cx="0" cy="0"/>
          <a:chOff x="0" y="0"/>
          <a:chExt cx="0" cy="0"/>
        </a:xfrm>
      </p:grpSpPr>
      <p:sp>
        <p:nvSpPr>
          <p:cNvPr id="417" name="Google Shape;417;p96"/>
          <p:cNvSpPr/>
          <p:nvPr>
            <p:ph idx="2" type="pic"/>
          </p:nvPr>
        </p:nvSpPr>
        <p:spPr>
          <a:xfrm>
            <a:off x="0" y="1359060"/>
            <a:ext cx="2808312" cy="378444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oppins"/>
              <a:buNone/>
              <a:defRPr b="0" i="0" sz="900" u="none" cap="none" strike="noStrike">
                <a:solidFill>
                  <a:schemeClr val="dk1"/>
                </a:solidFill>
                <a:latin typeface="Poppins"/>
                <a:ea typeface="Poppins"/>
                <a:cs typeface="Poppins"/>
                <a:sym typeface="Poppins"/>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18" name="Google Shape;418;p96"/>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3_Full Image without Header &amp; Footer">
  <p:cSld name="143_Full Image without Header &amp; Footer">
    <p:spTree>
      <p:nvGrpSpPr>
        <p:cNvPr id="419" name="Shape 419"/>
        <p:cNvGrpSpPr/>
        <p:nvPr/>
      </p:nvGrpSpPr>
      <p:grpSpPr>
        <a:xfrm>
          <a:off x="0" y="0"/>
          <a:ext cx="0" cy="0"/>
          <a:chOff x="0" y="0"/>
          <a:chExt cx="0" cy="0"/>
        </a:xfrm>
      </p:grpSpPr>
      <p:sp>
        <p:nvSpPr>
          <p:cNvPr id="420" name="Google Shape;420;p97"/>
          <p:cNvSpPr/>
          <p:nvPr>
            <p:ph idx="2" type="pic"/>
          </p:nvPr>
        </p:nvSpPr>
        <p:spPr>
          <a:xfrm>
            <a:off x="4378105" y="1405072"/>
            <a:ext cx="4039834" cy="186221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oppins"/>
              <a:buNone/>
              <a:defRPr b="0" i="0" sz="900" u="none" cap="none" strike="noStrike">
                <a:solidFill>
                  <a:schemeClr val="dk1"/>
                </a:solidFill>
                <a:latin typeface="Poppins"/>
                <a:ea typeface="Poppins"/>
                <a:cs typeface="Poppins"/>
                <a:sym typeface="Poppins"/>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21" name="Google Shape;421;p97"/>
          <p:cNvSpPr/>
          <p:nvPr>
            <p:ph idx="3" type="pic"/>
          </p:nvPr>
        </p:nvSpPr>
        <p:spPr>
          <a:xfrm>
            <a:off x="4845922" y="3954805"/>
            <a:ext cx="546504" cy="71899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oppins"/>
              <a:buNone/>
              <a:defRPr b="0" i="0" sz="900" u="none" cap="none" strike="noStrike">
                <a:solidFill>
                  <a:schemeClr val="dk1"/>
                </a:solidFill>
                <a:latin typeface="Poppins"/>
                <a:ea typeface="Poppins"/>
                <a:cs typeface="Poppins"/>
                <a:sym typeface="Poppins"/>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22" name="Google Shape;422;p97"/>
          <p:cNvSpPr/>
          <p:nvPr>
            <p:ph idx="4" type="pic"/>
          </p:nvPr>
        </p:nvSpPr>
        <p:spPr>
          <a:xfrm>
            <a:off x="3603833" y="2792863"/>
            <a:ext cx="1384770" cy="1472339"/>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oppins"/>
              <a:buNone/>
              <a:defRPr b="0" i="0" sz="900" u="none" cap="none" strike="noStrike">
                <a:solidFill>
                  <a:schemeClr val="dk1"/>
                </a:solidFill>
                <a:latin typeface="Poppins"/>
                <a:ea typeface="Poppins"/>
                <a:cs typeface="Poppins"/>
                <a:sym typeface="Poppins"/>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23" name="Google Shape;423;p97"/>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4" name="Google Shape;424;p97"/>
          <p:cNvSpPr/>
          <p:nvPr>
            <p:ph idx="5" type="pic"/>
          </p:nvPr>
        </p:nvSpPr>
        <p:spPr>
          <a:xfrm>
            <a:off x="6988493" y="2784595"/>
            <a:ext cx="3501043" cy="1785377"/>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Poppins"/>
              <a:buNone/>
              <a:defRPr b="0" i="0" sz="900" u="none" cap="none" strike="noStrike">
                <a:solidFill>
                  <a:schemeClr val="dk1"/>
                </a:solidFill>
                <a:latin typeface="Poppins"/>
                <a:ea typeface="Poppins"/>
                <a:cs typeface="Poppins"/>
                <a:sym typeface="Poppins"/>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2 External image wide light">
  <p:cSld name="1 2 External image wide light">
    <p:spTree>
      <p:nvGrpSpPr>
        <p:cNvPr id="44" name="Shape 44"/>
        <p:cNvGrpSpPr/>
        <p:nvPr/>
      </p:nvGrpSpPr>
      <p:grpSpPr>
        <a:xfrm>
          <a:off x="0" y="0"/>
          <a:ext cx="0" cy="0"/>
          <a:chOff x="0" y="0"/>
          <a:chExt cx="0" cy="0"/>
        </a:xfrm>
      </p:grpSpPr>
      <p:sp>
        <p:nvSpPr>
          <p:cNvPr id="45" name="Google Shape;45;p17"/>
          <p:cNvSpPr txBox="1"/>
          <p:nvPr>
            <p:ph type="title"/>
          </p:nvPr>
        </p:nvSpPr>
        <p:spPr>
          <a:xfrm>
            <a:off x="479518" y="420713"/>
            <a:ext cx="5464177" cy="37706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2200"/>
              <a:buFont typeface="Proxima Nova"/>
              <a:buNone/>
              <a:defRPr b="1" i="0" sz="22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17"/>
          <p:cNvSpPr/>
          <p:nvPr>
            <p:ph idx="2" type="pic"/>
          </p:nvPr>
        </p:nvSpPr>
        <p:spPr>
          <a:xfrm>
            <a:off x="479519" y="915566"/>
            <a:ext cx="8196170" cy="422793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7" name="Google Shape;47;p17"/>
          <p:cNvSpPr txBox="1"/>
          <p:nvPr>
            <p:ph idx="1"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750"/>
              </a:spcBef>
              <a:spcAft>
                <a:spcPts val="0"/>
              </a:spcAft>
              <a:buClr>
                <a:schemeClr val="dk1"/>
              </a:buClr>
              <a:buSzPts val="800"/>
              <a:buFont typeface="Gentium Book Basic"/>
              <a:buNone/>
              <a:defRPr b="0" i="1" sz="800" u="none" cap="none" strike="noStrike">
                <a:solidFill>
                  <a:schemeClr val="dk1"/>
                </a:solidFill>
                <a:latin typeface="Gentium Book Basic"/>
                <a:ea typeface="Gentium Book Basic"/>
                <a:cs typeface="Gentium Book Basic"/>
                <a:sym typeface="Gentium Book Basic"/>
              </a:defRPr>
            </a:lvl1pPr>
            <a:lvl2pPr indent="-314325" lvl="1" marL="914400"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indent="-300037" lvl="2" marL="1371600"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indent="-285750" lvl="3" marL="1828800"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indent="-271462" lvl="4" marL="2286000"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7_Full Image without Header &amp; Footer">
  <p:cSld name="127_Full Image without Header &amp; Footer">
    <p:spTree>
      <p:nvGrpSpPr>
        <p:cNvPr id="425" name="Shape 425"/>
        <p:cNvGrpSpPr/>
        <p:nvPr/>
      </p:nvGrpSpPr>
      <p:grpSpPr>
        <a:xfrm>
          <a:off x="0" y="0"/>
          <a:ext cx="0" cy="0"/>
          <a:chOff x="0" y="0"/>
          <a:chExt cx="0" cy="0"/>
        </a:xfrm>
      </p:grpSpPr>
      <p:sp>
        <p:nvSpPr>
          <p:cNvPr id="426" name="Google Shape;426;p98"/>
          <p:cNvSpPr/>
          <p:nvPr>
            <p:ph idx="2" type="pic"/>
          </p:nvPr>
        </p:nvSpPr>
        <p:spPr>
          <a:xfrm>
            <a:off x="2952159" y="2453146"/>
            <a:ext cx="666750" cy="52938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27" name="Google Shape;427;p98"/>
          <p:cNvSpPr/>
          <p:nvPr>
            <p:ph idx="3" type="pic"/>
          </p:nvPr>
        </p:nvSpPr>
        <p:spPr>
          <a:xfrm>
            <a:off x="5507240" y="2453146"/>
            <a:ext cx="666750" cy="52938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28" name="Google Shape;428;p98"/>
          <p:cNvSpPr/>
          <p:nvPr>
            <p:ph idx="4" type="pic"/>
          </p:nvPr>
        </p:nvSpPr>
        <p:spPr>
          <a:xfrm>
            <a:off x="4228508" y="3678273"/>
            <a:ext cx="666750" cy="52938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29" name="Google Shape;429;p98"/>
          <p:cNvSpPr/>
          <p:nvPr>
            <p:ph idx="5" type="pic"/>
          </p:nvPr>
        </p:nvSpPr>
        <p:spPr>
          <a:xfrm>
            <a:off x="2935491" y="3678273"/>
            <a:ext cx="666750" cy="52938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30" name="Google Shape;430;p98"/>
          <p:cNvSpPr/>
          <p:nvPr>
            <p:ph idx="6" type="pic"/>
          </p:nvPr>
        </p:nvSpPr>
        <p:spPr>
          <a:xfrm>
            <a:off x="1680571" y="3678273"/>
            <a:ext cx="666750" cy="52938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31" name="Google Shape;431;p98"/>
          <p:cNvSpPr/>
          <p:nvPr>
            <p:ph idx="7" type="pic"/>
          </p:nvPr>
        </p:nvSpPr>
        <p:spPr>
          <a:xfrm>
            <a:off x="5507240" y="3678273"/>
            <a:ext cx="666750" cy="52938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32" name="Google Shape;432;p98"/>
          <p:cNvSpPr/>
          <p:nvPr>
            <p:ph idx="8" type="pic"/>
          </p:nvPr>
        </p:nvSpPr>
        <p:spPr>
          <a:xfrm>
            <a:off x="6796687" y="3678273"/>
            <a:ext cx="666750" cy="52938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33" name="Google Shape;433;p98"/>
          <p:cNvSpPr/>
          <p:nvPr>
            <p:ph idx="9" type="pic"/>
          </p:nvPr>
        </p:nvSpPr>
        <p:spPr>
          <a:xfrm>
            <a:off x="4228508" y="1325971"/>
            <a:ext cx="666750" cy="52938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34" name="Google Shape;434;p98"/>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6_Full Image without Header &amp; Footer">
  <p:cSld name="116_Full Image without Header &amp; Footer">
    <p:spTree>
      <p:nvGrpSpPr>
        <p:cNvPr id="435" name="Shape 435"/>
        <p:cNvGrpSpPr/>
        <p:nvPr/>
      </p:nvGrpSpPr>
      <p:grpSpPr>
        <a:xfrm>
          <a:off x="0" y="0"/>
          <a:ext cx="0" cy="0"/>
          <a:chOff x="0" y="0"/>
          <a:chExt cx="0" cy="0"/>
        </a:xfrm>
      </p:grpSpPr>
      <p:sp>
        <p:nvSpPr>
          <p:cNvPr id="436" name="Google Shape;436;p99"/>
          <p:cNvSpPr/>
          <p:nvPr>
            <p:ph idx="2" type="pic"/>
          </p:nvPr>
        </p:nvSpPr>
        <p:spPr>
          <a:xfrm>
            <a:off x="4791079" y="1285875"/>
            <a:ext cx="3479005" cy="385762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37" name="Google Shape;437;p99"/>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5_Full Image without Header &amp; Footer">
  <p:cSld name="125_Full Image without Header &amp; Footer">
    <p:spTree>
      <p:nvGrpSpPr>
        <p:cNvPr id="438" name="Shape 438"/>
        <p:cNvGrpSpPr/>
        <p:nvPr/>
      </p:nvGrpSpPr>
      <p:grpSpPr>
        <a:xfrm>
          <a:off x="0" y="0"/>
          <a:ext cx="0" cy="0"/>
          <a:chOff x="0" y="0"/>
          <a:chExt cx="0" cy="0"/>
        </a:xfrm>
      </p:grpSpPr>
      <p:sp>
        <p:nvSpPr>
          <p:cNvPr id="439" name="Google Shape;439;p100"/>
          <p:cNvSpPr/>
          <p:nvPr>
            <p:ph idx="2" type="pic"/>
          </p:nvPr>
        </p:nvSpPr>
        <p:spPr>
          <a:xfrm>
            <a:off x="0" y="0"/>
            <a:ext cx="9144000" cy="51435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40" name="Google Shape;440;p100"/>
          <p:cNvSpPr/>
          <p:nvPr>
            <p:ph idx="3" type="pic"/>
          </p:nvPr>
        </p:nvSpPr>
        <p:spPr>
          <a:xfrm>
            <a:off x="2627770" y="1869672"/>
            <a:ext cx="3743325" cy="3273828"/>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0_Full Image without Header &amp; Footer">
  <p:cSld name="110_Full Image without Header &amp; Footer">
    <p:spTree>
      <p:nvGrpSpPr>
        <p:cNvPr id="441" name="Shape 441"/>
        <p:cNvGrpSpPr/>
        <p:nvPr/>
      </p:nvGrpSpPr>
      <p:grpSpPr>
        <a:xfrm>
          <a:off x="0" y="0"/>
          <a:ext cx="0" cy="0"/>
          <a:chOff x="0" y="0"/>
          <a:chExt cx="0" cy="0"/>
        </a:xfrm>
      </p:grpSpPr>
      <p:sp>
        <p:nvSpPr>
          <p:cNvPr id="442" name="Google Shape;442;p101"/>
          <p:cNvSpPr/>
          <p:nvPr>
            <p:ph idx="2" type="pic"/>
          </p:nvPr>
        </p:nvSpPr>
        <p:spPr>
          <a:xfrm>
            <a:off x="4021733" y="1167594"/>
            <a:ext cx="5122272" cy="397590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43" name="Google Shape;443;p101"/>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9_Full Image without Header &amp; Footer">
  <p:cSld name="109_Full Image without Header &amp; Footer">
    <p:spTree>
      <p:nvGrpSpPr>
        <p:cNvPr id="444" name="Shape 444"/>
        <p:cNvGrpSpPr/>
        <p:nvPr/>
      </p:nvGrpSpPr>
      <p:grpSpPr>
        <a:xfrm>
          <a:off x="0" y="0"/>
          <a:ext cx="0" cy="0"/>
          <a:chOff x="0" y="0"/>
          <a:chExt cx="0" cy="0"/>
        </a:xfrm>
      </p:grpSpPr>
      <p:sp>
        <p:nvSpPr>
          <p:cNvPr id="445" name="Google Shape;445;p102"/>
          <p:cNvSpPr/>
          <p:nvPr>
            <p:ph idx="2" type="pic"/>
          </p:nvPr>
        </p:nvSpPr>
        <p:spPr>
          <a:xfrm>
            <a:off x="6038855" y="0"/>
            <a:ext cx="3105150" cy="5143499"/>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1_Full Image without Header &amp; Footer">
  <p:cSld name="111_Full Image without Header &amp; Footer">
    <p:spTree>
      <p:nvGrpSpPr>
        <p:cNvPr id="446" name="Shape 446"/>
        <p:cNvGrpSpPr/>
        <p:nvPr/>
      </p:nvGrpSpPr>
      <p:grpSpPr>
        <a:xfrm>
          <a:off x="0" y="0"/>
          <a:ext cx="0" cy="0"/>
          <a:chOff x="0" y="0"/>
          <a:chExt cx="0" cy="0"/>
        </a:xfrm>
      </p:grpSpPr>
      <p:sp>
        <p:nvSpPr>
          <p:cNvPr id="447" name="Google Shape;447;p103"/>
          <p:cNvSpPr/>
          <p:nvPr>
            <p:ph idx="2" type="pic"/>
          </p:nvPr>
        </p:nvSpPr>
        <p:spPr>
          <a:xfrm>
            <a:off x="464346" y="464344"/>
            <a:ext cx="4107657" cy="421481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8_Full Image without Header &amp; Footer">
  <p:cSld name="108_Full Image without Header &amp; Footer">
    <p:spTree>
      <p:nvGrpSpPr>
        <p:cNvPr id="448" name="Shape 448"/>
        <p:cNvGrpSpPr/>
        <p:nvPr/>
      </p:nvGrpSpPr>
      <p:grpSpPr>
        <a:xfrm>
          <a:off x="0" y="0"/>
          <a:ext cx="0" cy="0"/>
          <a:chOff x="0" y="0"/>
          <a:chExt cx="0" cy="0"/>
        </a:xfrm>
      </p:grpSpPr>
      <p:sp>
        <p:nvSpPr>
          <p:cNvPr id="449" name="Google Shape;449;p104"/>
          <p:cNvSpPr/>
          <p:nvPr>
            <p:ph idx="2" type="pic"/>
          </p:nvPr>
        </p:nvSpPr>
        <p:spPr>
          <a:xfrm>
            <a:off x="3078880" y="-7218"/>
            <a:ext cx="2434338" cy="51435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50" name="Google Shape;450;p104"/>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7_Full Image without Header &amp; Footer">
  <p:cSld name="107_Full Image without Header &amp; Footer">
    <p:spTree>
      <p:nvGrpSpPr>
        <p:cNvPr id="451" name="Shape 451"/>
        <p:cNvGrpSpPr/>
        <p:nvPr/>
      </p:nvGrpSpPr>
      <p:grpSpPr>
        <a:xfrm>
          <a:off x="0" y="0"/>
          <a:ext cx="0" cy="0"/>
          <a:chOff x="0" y="0"/>
          <a:chExt cx="0" cy="0"/>
        </a:xfrm>
      </p:grpSpPr>
      <p:sp>
        <p:nvSpPr>
          <p:cNvPr id="452" name="Google Shape;452;p105"/>
          <p:cNvSpPr/>
          <p:nvPr>
            <p:ph idx="2" type="pic"/>
          </p:nvPr>
        </p:nvSpPr>
        <p:spPr>
          <a:xfrm>
            <a:off x="3314847" y="1541164"/>
            <a:ext cx="2514313" cy="3031899"/>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53" name="Google Shape;453;p105"/>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1_Full Image without Header &amp; Footer">
  <p:cSld name="101_Full Image without Header &amp; Footer">
    <p:spTree>
      <p:nvGrpSpPr>
        <p:cNvPr id="454" name="Shape 454"/>
        <p:cNvGrpSpPr/>
        <p:nvPr/>
      </p:nvGrpSpPr>
      <p:grpSpPr>
        <a:xfrm>
          <a:off x="0" y="0"/>
          <a:ext cx="0" cy="0"/>
          <a:chOff x="0" y="0"/>
          <a:chExt cx="0" cy="0"/>
        </a:xfrm>
      </p:grpSpPr>
      <p:sp>
        <p:nvSpPr>
          <p:cNvPr id="455" name="Google Shape;455;p106"/>
          <p:cNvSpPr/>
          <p:nvPr>
            <p:ph idx="2" type="pic"/>
          </p:nvPr>
        </p:nvSpPr>
        <p:spPr>
          <a:xfrm>
            <a:off x="464347" y="2991437"/>
            <a:ext cx="2053828" cy="168772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56" name="Google Shape;456;p106"/>
          <p:cNvSpPr/>
          <p:nvPr>
            <p:ph idx="3" type="pic"/>
          </p:nvPr>
        </p:nvSpPr>
        <p:spPr>
          <a:xfrm>
            <a:off x="2518175" y="1303714"/>
            <a:ext cx="2053828" cy="168772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57" name="Google Shape;457;p106"/>
          <p:cNvSpPr/>
          <p:nvPr>
            <p:ph idx="4" type="pic"/>
          </p:nvPr>
        </p:nvSpPr>
        <p:spPr>
          <a:xfrm>
            <a:off x="4572004" y="2991437"/>
            <a:ext cx="2053828" cy="168772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58" name="Google Shape;458;p106"/>
          <p:cNvSpPr/>
          <p:nvPr>
            <p:ph idx="5" type="pic"/>
          </p:nvPr>
        </p:nvSpPr>
        <p:spPr>
          <a:xfrm>
            <a:off x="6625833" y="1303714"/>
            <a:ext cx="2053828" cy="168772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59" name="Google Shape;459;p106"/>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2_Full Image without Header &amp; Footer">
  <p:cSld name="102_Full Image without Header &amp; Footer">
    <p:spTree>
      <p:nvGrpSpPr>
        <p:cNvPr id="460" name="Shape 460"/>
        <p:cNvGrpSpPr/>
        <p:nvPr/>
      </p:nvGrpSpPr>
      <p:grpSpPr>
        <a:xfrm>
          <a:off x="0" y="0"/>
          <a:ext cx="0" cy="0"/>
          <a:chOff x="0" y="0"/>
          <a:chExt cx="0" cy="0"/>
        </a:xfrm>
      </p:grpSpPr>
      <p:sp>
        <p:nvSpPr>
          <p:cNvPr id="461" name="Google Shape;461;p107"/>
          <p:cNvSpPr/>
          <p:nvPr>
            <p:ph idx="2" type="pic"/>
          </p:nvPr>
        </p:nvSpPr>
        <p:spPr>
          <a:xfrm>
            <a:off x="6743703" y="1378749"/>
            <a:ext cx="1935956" cy="214312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62" name="Google Shape;462;p107"/>
          <p:cNvSpPr txBox="1"/>
          <p:nvPr>
            <p:ph type="title"/>
          </p:nvPr>
        </p:nvSpPr>
        <p:spPr>
          <a:xfrm>
            <a:off x="476253" y="395935"/>
            <a:ext cx="8191500" cy="3770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dk1"/>
              </a:buClr>
              <a:buSzPts val="2100"/>
              <a:buFont typeface="Proxima Nova"/>
              <a:buNone/>
              <a:defRPr b="1" i="0" sz="2100">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3" name="Google Shape;463;p107"/>
          <p:cNvSpPr/>
          <p:nvPr>
            <p:ph idx="3" type="pic"/>
          </p:nvPr>
        </p:nvSpPr>
        <p:spPr>
          <a:xfrm>
            <a:off x="4650584" y="1378749"/>
            <a:ext cx="1935956" cy="214312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64" name="Google Shape;464;p107"/>
          <p:cNvSpPr/>
          <p:nvPr>
            <p:ph idx="4" type="pic"/>
          </p:nvPr>
        </p:nvSpPr>
        <p:spPr>
          <a:xfrm>
            <a:off x="2557465" y="1378749"/>
            <a:ext cx="1935956" cy="214312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
        <p:nvSpPr>
          <p:cNvPr id="465" name="Google Shape;465;p107"/>
          <p:cNvSpPr/>
          <p:nvPr>
            <p:ph idx="5" type="pic"/>
          </p:nvPr>
        </p:nvSpPr>
        <p:spPr>
          <a:xfrm>
            <a:off x="464346" y="1378749"/>
            <a:ext cx="1935956" cy="214312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275"/>
              <a:buFont typeface="Proxima Nova"/>
              <a:buNone/>
              <a:defRPr b="1" i="0" sz="1275" u="none" cap="none" strike="noStrike">
                <a:solidFill>
                  <a:schemeClr val="dk1"/>
                </a:solidFill>
                <a:latin typeface="Proxima Nova"/>
                <a:ea typeface="Proxima Nova"/>
                <a:cs typeface="Proxima Nova"/>
                <a:sym typeface="Proxima Nova"/>
              </a:defRPr>
            </a:lvl1pPr>
            <a:lvl2pPr lvl="1" marR="0" rtl="0" algn="ctr">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2pPr>
            <a:lvl3pPr lvl="2" marR="0" rtl="0" algn="ctr">
              <a:lnSpc>
                <a:spcPct val="90000"/>
              </a:lnSpc>
              <a:spcBef>
                <a:spcPts val="375"/>
              </a:spcBef>
              <a:spcAft>
                <a:spcPts val="0"/>
              </a:spcAft>
              <a:buClr>
                <a:schemeClr val="dk1"/>
              </a:buClr>
              <a:buSzPts val="1125"/>
              <a:buFont typeface="Arial"/>
              <a:buChar char="•"/>
              <a:defRPr b="0" i="0" sz="1125" u="none" cap="none" strike="noStrike">
                <a:solidFill>
                  <a:schemeClr val="dk1"/>
                </a:solidFill>
                <a:latin typeface="Montserrat"/>
                <a:ea typeface="Montserrat"/>
                <a:cs typeface="Montserrat"/>
                <a:sym typeface="Montserrat"/>
              </a:defRPr>
            </a:lvl3pPr>
            <a:lvl4pPr lvl="3" marR="0" rtl="0" algn="ctr">
              <a:lnSpc>
                <a:spcPct val="90000"/>
              </a:lnSpc>
              <a:spcBef>
                <a:spcPts val="375"/>
              </a:spcBef>
              <a:spcAft>
                <a:spcPts val="0"/>
              </a:spcAft>
              <a:buClr>
                <a:schemeClr val="dk1"/>
              </a:buClr>
              <a:buSzPts val="900"/>
              <a:buFont typeface="Arial"/>
              <a:buChar char="•"/>
              <a:defRPr b="0" i="0" sz="900" u="none" cap="none" strike="noStrike">
                <a:solidFill>
                  <a:schemeClr val="dk1"/>
                </a:solidFill>
                <a:latin typeface="Montserrat"/>
                <a:ea typeface="Montserrat"/>
                <a:cs typeface="Montserrat"/>
                <a:sym typeface="Montserrat"/>
              </a:defRPr>
            </a:lvl4pPr>
            <a:lvl5pPr lvl="4" marR="0" rtl="0" algn="ctr">
              <a:lnSpc>
                <a:spcPct val="90000"/>
              </a:lnSpc>
              <a:spcBef>
                <a:spcPts val="375"/>
              </a:spcBef>
              <a:spcAft>
                <a:spcPts val="0"/>
              </a:spcAft>
              <a:buClr>
                <a:schemeClr val="dk1"/>
              </a:buClr>
              <a:buSzPts val="675"/>
              <a:buFont typeface="Arial"/>
              <a:buChar char="•"/>
              <a:defRPr b="0" i="0" sz="675" u="none" cap="none" strike="noStrike">
                <a:solidFill>
                  <a:schemeClr val="dk1"/>
                </a:solidFill>
                <a:latin typeface="Montserrat"/>
                <a:ea typeface="Montserrat"/>
                <a:cs typeface="Montserrat"/>
                <a:sym typeface="Montserrat"/>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07" Type="http://schemas.openxmlformats.org/officeDocument/2006/relationships/slideLayout" Target="../slideLayouts/slideLayout107.xml"/><Relationship Id="rId106" Type="http://schemas.openxmlformats.org/officeDocument/2006/relationships/slideLayout" Target="../slideLayouts/slideLayout106.xml"/><Relationship Id="rId105" Type="http://schemas.openxmlformats.org/officeDocument/2006/relationships/slideLayout" Target="../slideLayouts/slideLayout105.xml"/><Relationship Id="rId104" Type="http://schemas.openxmlformats.org/officeDocument/2006/relationships/slideLayout" Target="../slideLayouts/slideLayout104.xml"/><Relationship Id="rId109" Type="http://schemas.openxmlformats.org/officeDocument/2006/relationships/slideLayout" Target="../slideLayouts/slideLayout109.xml"/><Relationship Id="rId108" Type="http://schemas.openxmlformats.org/officeDocument/2006/relationships/slideLayout" Target="../slideLayouts/slideLayout108.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103" Type="http://schemas.openxmlformats.org/officeDocument/2006/relationships/slideLayout" Target="../slideLayouts/slideLayout103.xml"/><Relationship Id="rId102" Type="http://schemas.openxmlformats.org/officeDocument/2006/relationships/slideLayout" Target="../slideLayouts/slideLayout102.xml"/><Relationship Id="rId101" Type="http://schemas.openxmlformats.org/officeDocument/2006/relationships/slideLayout" Target="../slideLayouts/slideLayout101.xml"/><Relationship Id="rId100" Type="http://schemas.openxmlformats.org/officeDocument/2006/relationships/slideLayout" Target="../slideLayouts/slideLayout100.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28" Type="http://schemas.openxmlformats.org/officeDocument/2006/relationships/theme" Target="../theme/theme1.xml"/><Relationship Id="rId127" Type="http://schemas.openxmlformats.org/officeDocument/2006/relationships/slideLayout" Target="../slideLayouts/slideLayout127.xml"/><Relationship Id="rId126" Type="http://schemas.openxmlformats.org/officeDocument/2006/relationships/slideLayout" Target="../slideLayouts/slideLayout126.xml"/><Relationship Id="rId26" Type="http://schemas.openxmlformats.org/officeDocument/2006/relationships/slideLayout" Target="../slideLayouts/slideLayout26.xml"/><Relationship Id="rId121" Type="http://schemas.openxmlformats.org/officeDocument/2006/relationships/slideLayout" Target="../slideLayouts/slideLayout121.xml"/><Relationship Id="rId25" Type="http://schemas.openxmlformats.org/officeDocument/2006/relationships/slideLayout" Target="../slideLayouts/slideLayout25.xml"/><Relationship Id="rId120" Type="http://schemas.openxmlformats.org/officeDocument/2006/relationships/slideLayout" Target="../slideLayouts/slideLayout120.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125" Type="http://schemas.openxmlformats.org/officeDocument/2006/relationships/slideLayout" Target="../slideLayouts/slideLayout125.xml"/><Relationship Id="rId29" Type="http://schemas.openxmlformats.org/officeDocument/2006/relationships/slideLayout" Target="../slideLayouts/slideLayout29.xml"/><Relationship Id="rId124" Type="http://schemas.openxmlformats.org/officeDocument/2006/relationships/slideLayout" Target="../slideLayouts/slideLayout124.xml"/><Relationship Id="rId123" Type="http://schemas.openxmlformats.org/officeDocument/2006/relationships/slideLayout" Target="../slideLayouts/slideLayout123.xml"/><Relationship Id="rId122" Type="http://schemas.openxmlformats.org/officeDocument/2006/relationships/slideLayout" Target="../slideLayouts/slideLayout122.xml"/><Relationship Id="rId95" Type="http://schemas.openxmlformats.org/officeDocument/2006/relationships/slideLayout" Target="../slideLayouts/slideLayout95.xml"/><Relationship Id="rId94" Type="http://schemas.openxmlformats.org/officeDocument/2006/relationships/slideLayout" Target="../slideLayouts/slideLayout94.xml"/><Relationship Id="rId97" Type="http://schemas.openxmlformats.org/officeDocument/2006/relationships/slideLayout" Target="../slideLayouts/slideLayout97.xml"/><Relationship Id="rId96" Type="http://schemas.openxmlformats.org/officeDocument/2006/relationships/slideLayout" Target="../slideLayouts/slideLayout96.xml"/><Relationship Id="rId11" Type="http://schemas.openxmlformats.org/officeDocument/2006/relationships/slideLayout" Target="../slideLayouts/slideLayout11.xml"/><Relationship Id="rId99" Type="http://schemas.openxmlformats.org/officeDocument/2006/relationships/slideLayout" Target="../slideLayouts/slideLayout99.xml"/><Relationship Id="rId10" Type="http://schemas.openxmlformats.org/officeDocument/2006/relationships/slideLayout" Target="../slideLayouts/slideLayout10.xml"/><Relationship Id="rId98" Type="http://schemas.openxmlformats.org/officeDocument/2006/relationships/slideLayout" Target="../slideLayouts/slideLayout98.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91" Type="http://schemas.openxmlformats.org/officeDocument/2006/relationships/slideLayout" Target="../slideLayouts/slideLayout91.xml"/><Relationship Id="rId90" Type="http://schemas.openxmlformats.org/officeDocument/2006/relationships/slideLayout" Target="../slideLayouts/slideLayout90.xml"/><Relationship Id="rId93" Type="http://schemas.openxmlformats.org/officeDocument/2006/relationships/slideLayout" Target="../slideLayouts/slideLayout93.xml"/><Relationship Id="rId92" Type="http://schemas.openxmlformats.org/officeDocument/2006/relationships/slideLayout" Target="../slideLayouts/slideLayout92.xml"/><Relationship Id="rId118" Type="http://schemas.openxmlformats.org/officeDocument/2006/relationships/slideLayout" Target="../slideLayouts/slideLayout118.xml"/><Relationship Id="rId117" Type="http://schemas.openxmlformats.org/officeDocument/2006/relationships/slideLayout" Target="../slideLayouts/slideLayout117.xml"/><Relationship Id="rId116" Type="http://schemas.openxmlformats.org/officeDocument/2006/relationships/slideLayout" Target="../slideLayouts/slideLayout116.xml"/><Relationship Id="rId115" Type="http://schemas.openxmlformats.org/officeDocument/2006/relationships/slideLayout" Target="../slideLayouts/slideLayout115.xml"/><Relationship Id="rId119" Type="http://schemas.openxmlformats.org/officeDocument/2006/relationships/slideLayout" Target="../slideLayouts/slideLayout119.xml"/><Relationship Id="rId15" Type="http://schemas.openxmlformats.org/officeDocument/2006/relationships/slideLayout" Target="../slideLayouts/slideLayout15.xml"/><Relationship Id="rId110" Type="http://schemas.openxmlformats.org/officeDocument/2006/relationships/slideLayout" Target="../slideLayouts/slideLayout110.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14" Type="http://schemas.openxmlformats.org/officeDocument/2006/relationships/slideLayout" Target="../slideLayouts/slideLayout114.xml"/><Relationship Id="rId18" Type="http://schemas.openxmlformats.org/officeDocument/2006/relationships/slideLayout" Target="../slideLayouts/slideLayout18.xml"/><Relationship Id="rId113" Type="http://schemas.openxmlformats.org/officeDocument/2006/relationships/slideLayout" Target="../slideLayouts/slideLayout113.xml"/><Relationship Id="rId112" Type="http://schemas.openxmlformats.org/officeDocument/2006/relationships/slideLayout" Target="../slideLayouts/slideLayout112.xml"/><Relationship Id="rId111" Type="http://schemas.openxmlformats.org/officeDocument/2006/relationships/slideLayout" Target="../slideLayouts/slideLayout111.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86" Type="http://schemas.openxmlformats.org/officeDocument/2006/relationships/slideLayout" Target="../slideLayouts/slideLayout86.xml"/><Relationship Id="rId85" Type="http://schemas.openxmlformats.org/officeDocument/2006/relationships/slideLayout" Target="../slideLayouts/slideLayout85.xml"/><Relationship Id="rId88" Type="http://schemas.openxmlformats.org/officeDocument/2006/relationships/slideLayout" Target="../slideLayouts/slideLayout88.xml"/><Relationship Id="rId87" Type="http://schemas.openxmlformats.org/officeDocument/2006/relationships/slideLayout" Target="../slideLayouts/slideLayout87.xml"/><Relationship Id="rId89" Type="http://schemas.openxmlformats.org/officeDocument/2006/relationships/slideLayout" Target="../slideLayouts/slideLayout89.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75" Type="http://schemas.openxmlformats.org/officeDocument/2006/relationships/slideLayout" Target="../slideLayouts/slideLayout75.xml"/><Relationship Id="rId74" Type="http://schemas.openxmlformats.org/officeDocument/2006/relationships/slideLayout" Target="../slideLayouts/slideLayout74.xml"/><Relationship Id="rId77" Type="http://schemas.openxmlformats.org/officeDocument/2006/relationships/slideLayout" Target="../slideLayouts/slideLayout77.xml"/><Relationship Id="rId76" Type="http://schemas.openxmlformats.org/officeDocument/2006/relationships/slideLayout" Target="../slideLayouts/slideLayout76.xml"/><Relationship Id="rId79" Type="http://schemas.openxmlformats.org/officeDocument/2006/relationships/slideLayout" Target="../slideLayouts/slideLayout79.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69" Type="http://schemas.openxmlformats.org/officeDocument/2006/relationships/slideLayout" Target="../slideLayouts/slideLayout6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9" Type="http://schemas.openxmlformats.org/officeDocument/2006/relationships/slideLayout" Target="../slideLayouts/slideLayout59.xml"/><Relationship Id="rId58"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4F0"/>
        </a:solidFill>
      </p:bgPr>
    </p:bg>
    <p:spTree>
      <p:nvGrpSpPr>
        <p:cNvPr id="9" name="Shape 9"/>
        <p:cNvGrpSpPr/>
        <p:nvPr/>
      </p:nvGrpSpPr>
      <p:grpSpPr>
        <a:xfrm>
          <a:off x="0" y="0"/>
          <a:ext cx="0" cy="0"/>
          <a:chOff x="0" y="0"/>
          <a:chExt cx="0" cy="0"/>
        </a:xfrm>
      </p:grpSpPr>
      <p:sp>
        <p:nvSpPr>
          <p:cNvPr id="10" name="Google Shape;10;p8"/>
          <p:cNvSpPr txBox="1"/>
          <p:nvPr>
            <p:ph type="title"/>
          </p:nvPr>
        </p:nvSpPr>
        <p:spPr>
          <a:xfrm>
            <a:off x="476250" y="411510"/>
            <a:ext cx="8191500" cy="3770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dk1"/>
              </a:buClr>
              <a:buSzPts val="2200"/>
              <a:buFont typeface="Proxima Nova"/>
              <a:buNone/>
              <a:defRPr b="1" i="0" sz="2200" u="none" cap="none" strike="noStrike">
                <a:solidFill>
                  <a:schemeClr val="dk1"/>
                </a:solidFill>
                <a:latin typeface="Proxima Nova"/>
                <a:ea typeface="Proxima Nova"/>
                <a:cs typeface="Proxima Nova"/>
                <a:sym typeface="Proxima Nov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95">
          <p15:clr>
            <a:srgbClr val="F26B43"/>
          </p15:clr>
        </p15:guide>
        <p15:guide id="2" pos="2018">
          <p15:clr>
            <a:srgbClr val="F26B43"/>
          </p15:clr>
        </p15:guide>
        <p15:guide id="3" pos="2880">
          <p15:clr>
            <a:srgbClr val="F26B43"/>
          </p15:clr>
        </p15:guide>
        <p15:guide id="4" orient="horz" pos="259">
          <p15:clr>
            <a:srgbClr val="F26B43"/>
          </p15:clr>
        </p15:guide>
        <p15:guide id="5" orient="horz" pos="1620">
          <p15:clr>
            <a:srgbClr val="F26B43"/>
          </p15:clr>
        </p15:guide>
        <p15:guide id="6" orient="horz" pos="2981">
          <p15:clr>
            <a:srgbClr val="F26B43"/>
          </p15:clr>
        </p15:guide>
        <p15:guide id="7" pos="3742">
          <p15:clr>
            <a:srgbClr val="F26B43"/>
          </p15:clr>
        </p15:guide>
        <p15:guide id="8" pos="546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doblin.com/ten-types"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hyperlink" Target="https://hairyelefante.medium.com/design-is-not-going-to-save-the-world-8985870471a5"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hyperlink" Target="https://airbnb.design/anotherlen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hyperlink" Target="https://drive.google.com/file/d/13O2C2hFhYZ-f0lG2AppoufPWR7BQFNm7/view?usp=sharin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1"/>
          <p:cNvSpPr txBox="1"/>
          <p:nvPr>
            <p:ph type="title"/>
          </p:nvPr>
        </p:nvSpPr>
        <p:spPr>
          <a:xfrm>
            <a:off x="476253" y="411510"/>
            <a:ext cx="8191500" cy="37706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100"/>
              <a:buFont typeface="Proxima Nova"/>
              <a:buNone/>
            </a:pPr>
            <a:r>
              <a:rPr lang="en-GB"/>
              <a:t>Spectrum Activity</a:t>
            </a:r>
            <a:endParaRPr/>
          </a:p>
        </p:txBody>
      </p:sp>
      <p:sp>
        <p:nvSpPr>
          <p:cNvPr id="594" name="Google Shape;594;p1"/>
          <p:cNvSpPr txBox="1"/>
          <p:nvPr>
            <p:ph idx="1"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lt1"/>
              </a:buClr>
              <a:buSzPts val="800"/>
              <a:buFont typeface="Gentium Book Basic"/>
              <a:buNone/>
            </a:pPr>
            <a:r>
              <a:t/>
            </a:r>
            <a:endParaRPr/>
          </a:p>
        </p:txBody>
      </p:sp>
      <p:sp>
        <p:nvSpPr>
          <p:cNvPr id="595" name="Google Shape;595;p1"/>
          <p:cNvSpPr txBox="1"/>
          <p:nvPr>
            <p:ph idx="2" type="body"/>
          </p:nvPr>
        </p:nvSpPr>
        <p:spPr>
          <a:xfrm>
            <a:off x="1131753" y="1945382"/>
            <a:ext cx="6952503" cy="64575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FFFF"/>
              </a:buClr>
              <a:buSzPts val="2000"/>
              <a:buFont typeface="Proxima Nova"/>
              <a:buNone/>
            </a:pPr>
            <a:r>
              <a:rPr lang="en-GB"/>
              <a:t>Human society and nature are two separate systems, and should be regarded as such when considering solutions to conservation challenges.</a:t>
            </a:r>
            <a:endParaRPr/>
          </a:p>
        </p:txBody>
      </p:sp>
      <p:sp>
        <p:nvSpPr>
          <p:cNvPr id="596" name="Google Shape;596;p1"/>
          <p:cNvSpPr/>
          <p:nvPr/>
        </p:nvSpPr>
        <p:spPr>
          <a:xfrm>
            <a:off x="683568" y="1081286"/>
            <a:ext cx="7848872" cy="172819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lt1"/>
                </a:solidFill>
                <a:latin typeface="Montserrat"/>
                <a:ea typeface="Montserrat"/>
                <a:cs typeface="Montserrat"/>
                <a:sym typeface="Montserrat"/>
              </a:rPr>
              <a:t>The needs of human beings are more important than the needs of ecosystems.</a:t>
            </a:r>
            <a:endParaRPr/>
          </a:p>
        </p:txBody>
      </p:sp>
      <p:sp>
        <p:nvSpPr>
          <p:cNvPr id="597" name="Google Shape;597;p1"/>
          <p:cNvSpPr/>
          <p:nvPr/>
        </p:nvSpPr>
        <p:spPr>
          <a:xfrm>
            <a:off x="683568" y="1233686"/>
            <a:ext cx="7848872" cy="172819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lt1"/>
                </a:solidFill>
                <a:latin typeface="Montserrat"/>
                <a:ea typeface="Montserrat"/>
                <a:cs typeface="Montserrat"/>
                <a:sym typeface="Montserrat"/>
              </a:rPr>
              <a:t>When designing wildlife conservation projects, wildlife, not human beings, should be the focus.</a:t>
            </a:r>
            <a:endParaRPr/>
          </a:p>
        </p:txBody>
      </p:sp>
      <p:sp>
        <p:nvSpPr>
          <p:cNvPr id="598" name="Google Shape;598;p1"/>
          <p:cNvSpPr/>
          <p:nvPr/>
        </p:nvSpPr>
        <p:spPr>
          <a:xfrm>
            <a:off x="683568" y="1386086"/>
            <a:ext cx="7848872" cy="172819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lt1"/>
                </a:solidFill>
                <a:latin typeface="Montserrat"/>
                <a:ea typeface="Montserrat"/>
                <a:cs typeface="Montserrat"/>
                <a:sym typeface="Montserrat"/>
              </a:rPr>
              <a:t>Technology can solve the conservation field’s most difficult problems.</a:t>
            </a:r>
            <a:endParaRPr/>
          </a:p>
        </p:txBody>
      </p:sp>
      <p:sp>
        <p:nvSpPr>
          <p:cNvPr id="599" name="Google Shape;599;p1"/>
          <p:cNvSpPr/>
          <p:nvPr/>
        </p:nvSpPr>
        <p:spPr>
          <a:xfrm>
            <a:off x="683568" y="1538486"/>
            <a:ext cx="7848872" cy="172819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lt1"/>
                </a:solidFill>
                <a:latin typeface="Montserrat"/>
                <a:ea typeface="Montserrat"/>
                <a:cs typeface="Montserrat"/>
                <a:sym typeface="Montserrat"/>
              </a:rPr>
              <a:t>Many systems impacting wildlife conservation are just poorly designed.</a:t>
            </a:r>
            <a:endParaRPr/>
          </a:p>
        </p:txBody>
      </p:sp>
      <p:sp>
        <p:nvSpPr>
          <p:cNvPr id="600" name="Google Shape;600;p1"/>
          <p:cNvSpPr/>
          <p:nvPr/>
        </p:nvSpPr>
        <p:spPr>
          <a:xfrm>
            <a:off x="683568" y="1690886"/>
            <a:ext cx="7848872" cy="172819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lt1"/>
                </a:solidFill>
                <a:latin typeface="Montserrat"/>
                <a:ea typeface="Montserrat"/>
                <a:cs typeface="Montserrat"/>
                <a:sym typeface="Montserrat"/>
              </a:rPr>
              <a:t>Conservationists are the most likely group of people to know how to solve conservation problems.</a:t>
            </a:r>
            <a:endParaRPr/>
          </a:p>
        </p:txBody>
      </p:sp>
      <p:sp>
        <p:nvSpPr>
          <p:cNvPr id="601" name="Google Shape;601;p1"/>
          <p:cNvSpPr/>
          <p:nvPr/>
        </p:nvSpPr>
        <p:spPr>
          <a:xfrm>
            <a:off x="683568" y="1843286"/>
            <a:ext cx="7848872" cy="172819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lt1"/>
                </a:solidFill>
                <a:latin typeface="Montserrat"/>
                <a:ea typeface="Montserrat"/>
                <a:cs typeface="Montserrat"/>
                <a:sym typeface="Montserrat"/>
              </a:rPr>
              <a:t>Conservation problems can be well defined by science.</a:t>
            </a:r>
            <a:endParaRPr/>
          </a:p>
        </p:txBody>
      </p:sp>
      <p:sp>
        <p:nvSpPr>
          <p:cNvPr id="602" name="Google Shape;602;p1"/>
          <p:cNvSpPr/>
          <p:nvPr/>
        </p:nvSpPr>
        <p:spPr>
          <a:xfrm>
            <a:off x="683568" y="1995686"/>
            <a:ext cx="7848872" cy="172819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lt1"/>
                </a:solidFill>
                <a:latin typeface="Montserrat"/>
                <a:ea typeface="Montserrat"/>
                <a:cs typeface="Montserrat"/>
                <a:sym typeface="Montserrat"/>
              </a:rPr>
              <a:t>Communities are empowered to solve their own conservation challenges.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09" name="Shape 609"/>
        <p:cNvGrpSpPr/>
        <p:nvPr/>
      </p:nvGrpSpPr>
      <p:grpSpPr>
        <a:xfrm>
          <a:off x="0" y="0"/>
          <a:ext cx="0" cy="0"/>
          <a:chOff x="0" y="0"/>
          <a:chExt cx="0" cy="0"/>
        </a:xfrm>
      </p:grpSpPr>
      <p:sp>
        <p:nvSpPr>
          <p:cNvPr id="610" name="Google Shape;610;p2"/>
          <p:cNvSpPr txBox="1"/>
          <p:nvPr>
            <p:ph type="title"/>
          </p:nvPr>
        </p:nvSpPr>
        <p:spPr>
          <a:xfrm>
            <a:off x="476253" y="411510"/>
            <a:ext cx="8191500" cy="37706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100"/>
              <a:buFont typeface="Proxima Nova"/>
              <a:buNone/>
            </a:pPr>
            <a:r>
              <a:rPr lang="en-GB"/>
              <a:t>Doblin’s 10 Types of Innovation</a:t>
            </a:r>
            <a:endParaRPr/>
          </a:p>
        </p:txBody>
      </p:sp>
      <p:sp>
        <p:nvSpPr>
          <p:cNvPr id="611" name="Google Shape;611;p2"/>
          <p:cNvSpPr txBox="1"/>
          <p:nvPr>
            <p:ph idx="1"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dk1"/>
              </a:buClr>
              <a:buSzPts val="800"/>
              <a:buFont typeface="Gentium Book Basic"/>
              <a:buNone/>
            </a:pPr>
            <a:r>
              <a:rPr lang="en-GB"/>
              <a:t>Source: </a:t>
            </a:r>
            <a:r>
              <a:rPr lang="en-GB" u="sng">
                <a:solidFill>
                  <a:schemeClr val="hlink"/>
                </a:solidFill>
                <a:hlinkClick r:id="rId3"/>
              </a:rPr>
              <a:t>Doblin</a:t>
            </a:r>
            <a:endParaRPr/>
          </a:p>
        </p:txBody>
      </p:sp>
      <p:pic>
        <p:nvPicPr>
          <p:cNvPr descr="Table&#10;&#10;Description automatically generated with low confidence" id="612" name="Google Shape;612;p2"/>
          <p:cNvPicPr preferRelativeResize="0"/>
          <p:nvPr/>
        </p:nvPicPr>
        <p:blipFill rotWithShape="1">
          <a:blip r:embed="rId4">
            <a:alphaModFix/>
          </a:blip>
          <a:srcRect b="0" l="0" r="0" t="0"/>
          <a:stretch/>
        </p:blipFill>
        <p:spPr>
          <a:xfrm>
            <a:off x="197768" y="1041795"/>
            <a:ext cx="8748464" cy="365658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3"/>
          <p:cNvSpPr txBox="1"/>
          <p:nvPr>
            <p:ph type="title"/>
          </p:nvPr>
        </p:nvSpPr>
        <p:spPr>
          <a:xfrm>
            <a:off x="3203575" y="411510"/>
            <a:ext cx="5464177" cy="37706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200"/>
              <a:buFont typeface="Proxima Nova"/>
              <a:buNone/>
            </a:pPr>
            <a:r>
              <a:rPr lang="en-GB"/>
              <a:t>Risks and Critiques of Design Thinking</a:t>
            </a:r>
            <a:endParaRPr/>
          </a:p>
        </p:txBody>
      </p:sp>
      <p:pic>
        <p:nvPicPr>
          <p:cNvPr descr="A picture containing plant, tree, conifer, green&#10;&#10;Description automatically generated" id="621" name="Google Shape;621;p3"/>
          <p:cNvPicPr preferRelativeResize="0"/>
          <p:nvPr>
            <p:ph idx="2" type="pic"/>
          </p:nvPr>
        </p:nvPicPr>
        <p:blipFill rotWithShape="1">
          <a:blip r:embed="rId3">
            <a:alphaModFix/>
          </a:blip>
          <a:srcRect b="0" l="28748" r="28749" t="0"/>
          <a:stretch/>
        </p:blipFill>
        <p:spPr>
          <a:xfrm>
            <a:off x="3" y="0"/>
            <a:ext cx="2915814" cy="5143500"/>
          </a:xfrm>
          <a:prstGeom prst="rect">
            <a:avLst/>
          </a:prstGeom>
          <a:noFill/>
          <a:ln>
            <a:noFill/>
          </a:ln>
        </p:spPr>
      </p:pic>
      <p:sp>
        <p:nvSpPr>
          <p:cNvPr id="622" name="Google Shape;622;p3"/>
          <p:cNvSpPr txBox="1"/>
          <p:nvPr>
            <p:ph idx="1" type="body"/>
          </p:nvPr>
        </p:nvSpPr>
        <p:spPr>
          <a:xfrm>
            <a:off x="6732240" y="4732338"/>
            <a:ext cx="1943448" cy="117166"/>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dk1"/>
              </a:buClr>
              <a:buSzPts val="800"/>
              <a:buFont typeface="Gentium Book Basic"/>
              <a:buNone/>
            </a:pPr>
            <a:r>
              <a:rPr lang="en-GB"/>
              <a:t>Source: </a:t>
            </a:r>
            <a:r>
              <a:rPr lang="en-GB" u="sng">
                <a:solidFill>
                  <a:schemeClr val="hlink"/>
                </a:solidFill>
                <a:hlinkClick r:id="rId4"/>
              </a:rPr>
              <a:t>Design Won’t Save the World</a:t>
            </a:r>
            <a:endParaRPr/>
          </a:p>
        </p:txBody>
      </p:sp>
      <p:graphicFrame>
        <p:nvGraphicFramePr>
          <p:cNvPr id="623" name="Google Shape;623;p3"/>
          <p:cNvGraphicFramePr/>
          <p:nvPr/>
        </p:nvGraphicFramePr>
        <p:xfrm>
          <a:off x="3203574" y="1203598"/>
          <a:ext cx="3000000" cy="3000000"/>
        </p:xfrm>
        <a:graphic>
          <a:graphicData uri="http://schemas.openxmlformats.org/drawingml/2006/table">
            <a:tbl>
              <a:tblPr>
                <a:noFill/>
                <a:tableStyleId>{F3B22DE7-BF05-4FFE-8E34-3934504EA318}</a:tableStyleId>
              </a:tblPr>
              <a:tblGrid>
                <a:gridCol w="1800475"/>
                <a:gridCol w="3663700"/>
              </a:tblGrid>
              <a:tr h="165100">
                <a:tc>
                  <a:txBody>
                    <a:bodyPr/>
                    <a:lstStyle/>
                    <a:p>
                      <a:pPr indent="0" lvl="0" marL="0" marR="0" rtl="0" algn="l">
                        <a:spcBef>
                          <a:spcPts val="0"/>
                        </a:spcBef>
                        <a:spcAft>
                          <a:spcPts val="0"/>
                        </a:spcAft>
                        <a:buNone/>
                      </a:pPr>
                      <a:r>
                        <a:rPr b="1" i="0" lang="en-GB" sz="1300" u="none" cap="none" strike="noStrike">
                          <a:solidFill>
                            <a:srgbClr val="000000"/>
                          </a:solidFill>
                          <a:latin typeface="Proxima Nova"/>
                          <a:ea typeface="Proxima Nova"/>
                          <a:cs typeface="Proxima Nova"/>
                          <a:sym typeface="Proxima Nova"/>
                        </a:rPr>
                        <a:t>Opportunity Cost</a:t>
                      </a:r>
                      <a:endParaRPr/>
                    </a:p>
                  </a:txBody>
                  <a:tcPr marT="180000" marB="180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0" lang="en-GB" sz="1300">
                          <a:solidFill>
                            <a:srgbClr val="000000"/>
                          </a:solidFill>
                          <a:latin typeface="Proxima Nova"/>
                          <a:ea typeface="Proxima Nova"/>
                          <a:cs typeface="Proxima Nova"/>
                          <a:sym typeface="Proxima Nova"/>
                        </a:rPr>
                        <a:t>Risk of incremental innovation or band-aids that address symptoms, potentially reducing attention to the root cause of the problem</a:t>
                      </a:r>
                      <a:endParaRPr/>
                    </a:p>
                  </a:txBody>
                  <a:tcPr marT="180000" marB="180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65100">
                <a:tc>
                  <a:txBody>
                    <a:bodyPr/>
                    <a:lstStyle/>
                    <a:p>
                      <a:pPr indent="0" lvl="0" marL="0" marR="0" rtl="0" algn="l">
                        <a:spcBef>
                          <a:spcPts val="0"/>
                        </a:spcBef>
                        <a:spcAft>
                          <a:spcPts val="0"/>
                        </a:spcAft>
                        <a:buNone/>
                      </a:pPr>
                      <a:r>
                        <a:rPr b="1" i="0" lang="en-GB" sz="1300">
                          <a:solidFill>
                            <a:srgbClr val="000000"/>
                          </a:solidFill>
                          <a:latin typeface="Proxima Nova"/>
                          <a:ea typeface="Proxima Nova"/>
                          <a:cs typeface="Proxima Nova"/>
                          <a:sym typeface="Proxima Nova"/>
                        </a:rPr>
                        <a:t>Scale</a:t>
                      </a:r>
                      <a:endParaRPr/>
                    </a:p>
                  </a:txBody>
                  <a:tcPr marT="180000" marB="180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GB" sz="1300">
                          <a:solidFill>
                            <a:srgbClr val="000000"/>
                          </a:solidFill>
                          <a:latin typeface="Proxima Nova"/>
                          <a:ea typeface="Proxima Nova"/>
                          <a:cs typeface="Proxima Nova"/>
                          <a:sym typeface="Proxima Nova"/>
                        </a:rPr>
                        <a:t>Design Thinking was originally built to address niche user-defined problems, not systemic problems</a:t>
                      </a:r>
                      <a:endParaRPr/>
                    </a:p>
                  </a:txBody>
                  <a:tcPr marT="180000" marB="180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65100">
                <a:tc>
                  <a:txBody>
                    <a:bodyPr/>
                    <a:lstStyle/>
                    <a:p>
                      <a:pPr indent="0" lvl="0" marL="0" marR="0" rtl="0" algn="l">
                        <a:spcBef>
                          <a:spcPts val="0"/>
                        </a:spcBef>
                        <a:spcAft>
                          <a:spcPts val="0"/>
                        </a:spcAft>
                        <a:buNone/>
                      </a:pPr>
                      <a:r>
                        <a:rPr b="1" i="0" lang="en-GB" sz="1300">
                          <a:solidFill>
                            <a:srgbClr val="000000"/>
                          </a:solidFill>
                          <a:latin typeface="Proxima Nova"/>
                          <a:ea typeface="Proxima Nova"/>
                          <a:cs typeface="Proxima Nova"/>
                          <a:sym typeface="Proxima Nova"/>
                        </a:rPr>
                        <a:t>Time-Stamped</a:t>
                      </a:r>
                      <a:endParaRPr/>
                    </a:p>
                  </a:txBody>
                  <a:tcPr marT="180000" marB="180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GB" sz="1300">
                          <a:solidFill>
                            <a:srgbClr val="000000"/>
                          </a:solidFill>
                          <a:latin typeface="Proxima Nova"/>
                          <a:ea typeface="Proxima Nova"/>
                          <a:cs typeface="Proxima Nova"/>
                          <a:sym typeface="Proxima Nova"/>
                        </a:rPr>
                        <a:t>Delivering users exactly what they ask for rather than more forward-looking solutions</a:t>
                      </a:r>
                      <a:endParaRPr/>
                    </a:p>
                  </a:txBody>
                  <a:tcPr marT="180000" marB="180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65100">
                <a:tc>
                  <a:txBody>
                    <a:bodyPr/>
                    <a:lstStyle/>
                    <a:p>
                      <a:pPr indent="0" lvl="0" marL="0" marR="0" rtl="0" algn="l">
                        <a:spcBef>
                          <a:spcPts val="0"/>
                        </a:spcBef>
                        <a:spcAft>
                          <a:spcPts val="0"/>
                        </a:spcAft>
                        <a:buNone/>
                      </a:pPr>
                      <a:r>
                        <a:rPr b="1" i="0" lang="en-GB" sz="1300">
                          <a:solidFill>
                            <a:srgbClr val="000000"/>
                          </a:solidFill>
                          <a:latin typeface="Proxima Nova"/>
                          <a:ea typeface="Proxima Nova"/>
                          <a:cs typeface="Proxima Nova"/>
                          <a:sym typeface="Proxima Nova"/>
                        </a:rPr>
                        <a:t>Adaptation</a:t>
                      </a:r>
                      <a:endParaRPr/>
                    </a:p>
                  </a:txBody>
                  <a:tcPr marT="180000" marB="180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GB" sz="1300">
                          <a:solidFill>
                            <a:srgbClr val="000000"/>
                          </a:solidFill>
                          <a:latin typeface="Proxima Nova"/>
                          <a:ea typeface="Proxima Nova"/>
                          <a:cs typeface="Proxima Nova"/>
                          <a:sym typeface="Proxima Nova"/>
                        </a:rPr>
                        <a:t>Humans often adapt/conform to designs rather than the other way around</a:t>
                      </a:r>
                      <a:endParaRPr/>
                    </a:p>
                  </a:txBody>
                  <a:tcPr marT="180000" marB="180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30" name="Shape 630"/>
        <p:cNvGrpSpPr/>
        <p:nvPr/>
      </p:nvGrpSpPr>
      <p:grpSpPr>
        <a:xfrm>
          <a:off x="0" y="0"/>
          <a:ext cx="0" cy="0"/>
          <a:chOff x="0" y="0"/>
          <a:chExt cx="0" cy="0"/>
        </a:xfrm>
      </p:grpSpPr>
      <p:sp>
        <p:nvSpPr>
          <p:cNvPr id="631" name="Google Shape;631;p4"/>
          <p:cNvSpPr txBox="1"/>
          <p:nvPr>
            <p:ph type="title"/>
          </p:nvPr>
        </p:nvSpPr>
        <p:spPr>
          <a:xfrm>
            <a:off x="476253" y="411510"/>
            <a:ext cx="8191500" cy="37706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100"/>
              <a:buFont typeface="Proxima Nova"/>
              <a:buNone/>
            </a:pPr>
            <a:r>
              <a:rPr lang="en-GB"/>
              <a:t>Activity: Who are you designing for? </a:t>
            </a:r>
            <a:endParaRPr/>
          </a:p>
        </p:txBody>
      </p:sp>
      <p:sp>
        <p:nvSpPr>
          <p:cNvPr id="632" name="Google Shape;632;p4"/>
          <p:cNvSpPr txBox="1"/>
          <p:nvPr>
            <p:ph idx="1"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lt1"/>
              </a:buClr>
              <a:buSzPts val="800"/>
              <a:buFont typeface="Gentium Book Basic"/>
              <a:buNone/>
            </a:pPr>
            <a:r>
              <a:t/>
            </a:r>
            <a:endParaRPr/>
          </a:p>
        </p:txBody>
      </p:sp>
      <p:graphicFrame>
        <p:nvGraphicFramePr>
          <p:cNvPr id="633" name="Google Shape;633;p4"/>
          <p:cNvGraphicFramePr/>
          <p:nvPr/>
        </p:nvGraphicFramePr>
        <p:xfrm>
          <a:off x="1187624" y="1419622"/>
          <a:ext cx="3000000" cy="3000000"/>
        </p:xfrm>
        <a:graphic>
          <a:graphicData uri="http://schemas.openxmlformats.org/drawingml/2006/table">
            <a:tbl>
              <a:tblPr>
                <a:noFill/>
                <a:tableStyleId>{F3B22DE7-BF05-4FFE-8E34-3934504EA318}</a:tableStyleId>
              </a:tblPr>
              <a:tblGrid>
                <a:gridCol w="445375"/>
                <a:gridCol w="6108125"/>
              </a:tblGrid>
              <a:tr h="203200">
                <a:tc>
                  <a:txBody>
                    <a:bodyPr/>
                    <a:lstStyle/>
                    <a:p>
                      <a:pPr indent="0" lvl="0" marL="0" marR="0" rtl="0" algn="l">
                        <a:lnSpc>
                          <a:spcPct val="100000"/>
                        </a:lnSpc>
                        <a:spcBef>
                          <a:spcPts val="0"/>
                        </a:spcBef>
                        <a:spcAft>
                          <a:spcPts val="0"/>
                        </a:spcAft>
                        <a:buClr>
                          <a:schemeClr val="accent6"/>
                        </a:buClr>
                        <a:buSzPts val="1400"/>
                        <a:buFont typeface="Proxima Nova"/>
                        <a:buNone/>
                      </a:pPr>
                      <a:r>
                        <a:rPr b="1" lang="en-GB" sz="1400">
                          <a:solidFill>
                            <a:schemeClr val="accent6"/>
                          </a:solidFill>
                          <a:latin typeface="Proxima Nova"/>
                          <a:ea typeface="Proxima Nova"/>
                          <a:cs typeface="Proxima Nova"/>
                          <a:sym typeface="Proxima Nova"/>
                        </a:rPr>
                        <a:t>1</a:t>
                      </a:r>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1" lang="en-GB" sz="1600">
                          <a:solidFill>
                            <a:schemeClr val="lt1"/>
                          </a:solidFill>
                          <a:latin typeface="Proxima Nova"/>
                          <a:ea typeface="Proxima Nova"/>
                          <a:cs typeface="Proxima Nova"/>
                          <a:sym typeface="Proxima Nova"/>
                        </a:rPr>
                        <a:t>List your assumptions</a:t>
                      </a:r>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52400">
                <a:tc>
                  <a:txBody>
                    <a:bodyPr/>
                    <a:lstStyle/>
                    <a:p>
                      <a:pPr indent="0" lvl="0" marL="0" marR="0" rtl="0" algn="l">
                        <a:spcBef>
                          <a:spcPts val="0"/>
                        </a:spcBef>
                        <a:spcAft>
                          <a:spcPts val="0"/>
                        </a:spcAft>
                        <a:buNone/>
                      </a:pPr>
                      <a:r>
                        <a:t/>
                      </a:r>
                      <a:endParaRPr b="1" i="0" sz="1300">
                        <a:solidFill>
                          <a:srgbClr val="000000"/>
                        </a:solidFill>
                        <a:latin typeface="Proxima Nova"/>
                        <a:ea typeface="Proxima Nova"/>
                        <a:cs typeface="Proxima Nova"/>
                        <a:sym typeface="Proxima Nova"/>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1"/>
                        </a:buClr>
                        <a:buSzPts val="1200"/>
                        <a:buFont typeface="Proxima Nova"/>
                        <a:buNone/>
                      </a:pPr>
                      <a:r>
                        <a:rPr b="0" lang="en-GB" sz="1200">
                          <a:solidFill>
                            <a:schemeClr val="lt1"/>
                          </a:solidFill>
                          <a:latin typeface="Proxima Nova"/>
                          <a:ea typeface="Proxima Nova"/>
                          <a:cs typeface="Proxima Nova"/>
                          <a:sym typeface="Proxima Nova"/>
                        </a:rPr>
                        <a:t>In your project groups, draft a list of assumptions about your users and stakeholders. Consider their needs, daily life, values, history, etc. What might happen if these assumptions weren’t true? What might be risky or problematic?</a:t>
                      </a:r>
                      <a:endParaRPr/>
                    </a:p>
                    <a:p>
                      <a:pPr indent="0" lvl="0" marL="0" marR="0" rtl="0" algn="l">
                        <a:lnSpc>
                          <a:spcPct val="100000"/>
                        </a:lnSpc>
                        <a:spcBef>
                          <a:spcPts val="0"/>
                        </a:spcBef>
                        <a:spcAft>
                          <a:spcPts val="0"/>
                        </a:spcAft>
                        <a:buClr>
                          <a:schemeClr val="dk1"/>
                        </a:buClr>
                        <a:buSzPts val="1200"/>
                        <a:buFont typeface="Montserrat"/>
                        <a:buNone/>
                      </a:pPr>
                      <a:r>
                        <a:t/>
                      </a:r>
                      <a:endParaRPr b="0" sz="1200">
                        <a:solidFill>
                          <a:schemeClr val="lt1"/>
                        </a:solidFill>
                        <a:latin typeface="Proxima Nova"/>
                        <a:ea typeface="Proxima Nova"/>
                        <a:cs typeface="Proxima Nova"/>
                        <a:sym typeface="Proxima Nova"/>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03200">
                <a:tc>
                  <a:txBody>
                    <a:bodyPr/>
                    <a:lstStyle/>
                    <a:p>
                      <a:pPr indent="0" lvl="0" marL="0" marR="0" rtl="0" algn="l">
                        <a:lnSpc>
                          <a:spcPct val="100000"/>
                        </a:lnSpc>
                        <a:spcBef>
                          <a:spcPts val="0"/>
                        </a:spcBef>
                        <a:spcAft>
                          <a:spcPts val="0"/>
                        </a:spcAft>
                        <a:buClr>
                          <a:schemeClr val="accent6"/>
                        </a:buClr>
                        <a:buSzPts val="1400"/>
                        <a:buFont typeface="Proxima Nova"/>
                        <a:buNone/>
                      </a:pPr>
                      <a:r>
                        <a:rPr b="1" lang="en-GB" sz="1400">
                          <a:solidFill>
                            <a:schemeClr val="accent6"/>
                          </a:solidFill>
                          <a:latin typeface="Proxima Nova"/>
                          <a:ea typeface="Proxima Nova"/>
                          <a:cs typeface="Proxima Nova"/>
                          <a:sym typeface="Proxima Nova"/>
                        </a:rPr>
                        <a:t>2</a:t>
                      </a:r>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1" lang="en-GB" sz="1600">
                          <a:solidFill>
                            <a:schemeClr val="lt1"/>
                          </a:solidFill>
                          <a:latin typeface="Proxima Nova"/>
                          <a:ea typeface="Proxima Nova"/>
                          <a:cs typeface="Proxima Nova"/>
                          <a:sym typeface="Proxima Nova"/>
                        </a:rPr>
                        <a:t>Discuss your assigned questions </a:t>
                      </a:r>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77800">
                <a:tc>
                  <a:txBody>
                    <a:bodyPr/>
                    <a:lstStyle/>
                    <a:p>
                      <a:pPr indent="0" lvl="0" marL="0" marR="0" rtl="0" algn="l">
                        <a:spcBef>
                          <a:spcPts val="0"/>
                        </a:spcBef>
                        <a:spcAft>
                          <a:spcPts val="0"/>
                        </a:spcAft>
                        <a:buNone/>
                      </a:pPr>
                      <a:r>
                        <a:t/>
                      </a:r>
                      <a:endParaRPr b="1" i="0" sz="1300">
                        <a:solidFill>
                          <a:srgbClr val="000000"/>
                        </a:solidFill>
                        <a:latin typeface="Proxima Nova"/>
                        <a:ea typeface="Proxima Nova"/>
                        <a:cs typeface="Proxima Nova"/>
                        <a:sym typeface="Proxima Nova"/>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0" lang="en-GB" sz="1200">
                          <a:solidFill>
                            <a:schemeClr val="lt1"/>
                          </a:solidFill>
                          <a:latin typeface="Proxima Nova"/>
                          <a:ea typeface="Proxima Nova"/>
                          <a:cs typeface="Proxima Nova"/>
                          <a:sym typeface="Proxima Nova"/>
                        </a:rPr>
                        <a:t>Instructors will assign your group 2-3 questions from AirBnB’s </a:t>
                      </a:r>
                      <a:r>
                        <a:rPr b="0" lang="en-GB" sz="1200" u="sng">
                          <a:solidFill>
                            <a:schemeClr val="lt1"/>
                          </a:solidFill>
                          <a:latin typeface="Proxima Nova"/>
                          <a:ea typeface="Proxima Nova"/>
                          <a:cs typeface="Proxima Nova"/>
                          <a:sym typeface="Proxima Nova"/>
                          <a:hlinkClick r:id="rId3">
                            <a:extLst>
                              <a:ext uri="{A12FA001-AC4F-418D-AE19-62706E023703}">
                                <ahyp:hlinkClr val="tx"/>
                              </a:ext>
                            </a:extLst>
                          </a:hlinkClick>
                        </a:rPr>
                        <a:t>Another Lens </a:t>
                      </a:r>
                      <a:r>
                        <a:rPr b="0" lang="en-GB" sz="1200">
                          <a:solidFill>
                            <a:schemeClr val="lt1"/>
                          </a:solidFill>
                          <a:latin typeface="Proxima Nova"/>
                          <a:ea typeface="Proxima Nova"/>
                          <a:cs typeface="Proxima Nova"/>
                          <a:sym typeface="Proxima Nova"/>
                        </a:rPr>
                        <a:t>tool</a:t>
                      </a:r>
                      <a:r>
                        <a:rPr b="0" lang="en-GB" sz="1400">
                          <a:solidFill>
                            <a:schemeClr val="lt1"/>
                          </a:solidFill>
                          <a:latin typeface="Proxima Nova"/>
                          <a:ea typeface="Proxima Nova"/>
                          <a:cs typeface="Proxima Nova"/>
                          <a:sym typeface="Proxima Nova"/>
                        </a:rPr>
                        <a:t>.</a:t>
                      </a:r>
                      <a:endParaRPr/>
                    </a:p>
                    <a:p>
                      <a:pPr indent="0" lvl="0" marL="0" marR="0" rtl="0" algn="l">
                        <a:spcBef>
                          <a:spcPts val="0"/>
                        </a:spcBef>
                        <a:spcAft>
                          <a:spcPts val="0"/>
                        </a:spcAft>
                        <a:buNone/>
                      </a:pPr>
                      <a:r>
                        <a:t/>
                      </a:r>
                      <a:endParaRPr b="0" sz="1400">
                        <a:solidFill>
                          <a:schemeClr val="lt1"/>
                        </a:solidFill>
                        <a:latin typeface="Proxima Nova"/>
                        <a:ea typeface="Proxima Nova"/>
                        <a:cs typeface="Proxima Nova"/>
                        <a:sym typeface="Proxima Nova"/>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03200">
                <a:tc>
                  <a:txBody>
                    <a:bodyPr/>
                    <a:lstStyle/>
                    <a:p>
                      <a:pPr indent="0" lvl="0" marL="0" marR="0" rtl="0" algn="l">
                        <a:lnSpc>
                          <a:spcPct val="100000"/>
                        </a:lnSpc>
                        <a:spcBef>
                          <a:spcPts val="0"/>
                        </a:spcBef>
                        <a:spcAft>
                          <a:spcPts val="0"/>
                        </a:spcAft>
                        <a:buClr>
                          <a:schemeClr val="accent6"/>
                        </a:buClr>
                        <a:buSzPts val="1600"/>
                        <a:buFont typeface="Proxima Nova"/>
                        <a:buNone/>
                      </a:pPr>
                      <a:r>
                        <a:rPr b="1" lang="en-GB" sz="1600">
                          <a:solidFill>
                            <a:schemeClr val="accent6"/>
                          </a:solidFill>
                          <a:latin typeface="Proxima Nova"/>
                          <a:ea typeface="Proxima Nova"/>
                          <a:cs typeface="Proxima Nova"/>
                          <a:sym typeface="Proxima Nova"/>
                        </a:rPr>
                        <a:t>3</a:t>
                      </a:r>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1"/>
                        </a:buClr>
                        <a:buSzPts val="1600"/>
                        <a:buFont typeface="Proxima Nova"/>
                        <a:buNone/>
                      </a:pPr>
                      <a:r>
                        <a:rPr b="1" lang="en-GB" sz="1600">
                          <a:solidFill>
                            <a:schemeClr val="lt1"/>
                          </a:solidFill>
                          <a:latin typeface="Proxima Nova"/>
                          <a:ea typeface="Proxima Nova"/>
                          <a:cs typeface="Proxima Nova"/>
                          <a:sym typeface="Proxima Nova"/>
                        </a:rPr>
                        <a:t>Class discussion</a:t>
                      </a:r>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52400">
                <a:tc>
                  <a:txBody>
                    <a:bodyPr/>
                    <a:lstStyle/>
                    <a:p>
                      <a:pPr indent="0" lvl="0" marL="0" marR="0" rtl="0" algn="l">
                        <a:spcBef>
                          <a:spcPts val="0"/>
                        </a:spcBef>
                        <a:spcAft>
                          <a:spcPts val="0"/>
                        </a:spcAft>
                        <a:buNone/>
                      </a:pPr>
                      <a:r>
                        <a:t/>
                      </a:r>
                      <a:endParaRPr b="1" i="0" sz="1300">
                        <a:solidFill>
                          <a:srgbClr val="000000"/>
                        </a:solidFill>
                        <a:latin typeface="Proxima Nova"/>
                        <a:ea typeface="Proxima Nova"/>
                        <a:cs typeface="Proxima Nova"/>
                        <a:sym typeface="Proxima Nova"/>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lt1"/>
                        </a:buClr>
                        <a:buSzPts val="1200"/>
                        <a:buFont typeface="Proxima Nova"/>
                        <a:buNone/>
                      </a:pPr>
                      <a:r>
                        <a:rPr b="0" lang="en-GB" sz="1200">
                          <a:solidFill>
                            <a:schemeClr val="lt1"/>
                          </a:solidFill>
                          <a:latin typeface="Proxima Nova"/>
                          <a:ea typeface="Proxima Nova"/>
                          <a:cs typeface="Proxima Nova"/>
                          <a:sym typeface="Proxima Nova"/>
                        </a:rPr>
                        <a:t>Groups will present their assumptions, considerations from one of their questions, and takeaways to the class.</a:t>
                      </a:r>
                      <a:endParaRPr/>
                    </a:p>
                    <a:p>
                      <a:pPr indent="0" lvl="0" marL="0" marR="0" rtl="0" algn="l">
                        <a:spcBef>
                          <a:spcPts val="0"/>
                        </a:spcBef>
                        <a:spcAft>
                          <a:spcPts val="0"/>
                        </a:spcAft>
                        <a:buNone/>
                      </a:pPr>
                      <a:r>
                        <a:t/>
                      </a:r>
                      <a:endParaRPr b="0" sz="1200">
                        <a:solidFill>
                          <a:schemeClr val="lt1"/>
                        </a:solidFill>
                        <a:latin typeface="Proxima Nova"/>
                        <a:ea typeface="Proxima Nova"/>
                        <a:cs typeface="Proxima Nova"/>
                        <a:sym typeface="Proxima Nova"/>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5"/>
          <p:cNvSpPr txBox="1"/>
          <p:nvPr>
            <p:ph type="title"/>
          </p:nvPr>
        </p:nvSpPr>
        <p:spPr>
          <a:xfrm>
            <a:off x="476251" y="411510"/>
            <a:ext cx="2431304" cy="37706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200"/>
              <a:buFont typeface="Proxima Nova"/>
              <a:buNone/>
            </a:pPr>
            <a:r>
              <a:rPr lang="en-GB"/>
              <a:t>Tips for Conducting Interviews</a:t>
            </a:r>
            <a:endParaRPr/>
          </a:p>
        </p:txBody>
      </p:sp>
      <p:sp>
        <p:nvSpPr>
          <p:cNvPr id="642" name="Google Shape;642;p5"/>
          <p:cNvSpPr txBox="1"/>
          <p:nvPr>
            <p:ph idx="1" type="body"/>
          </p:nvPr>
        </p:nvSpPr>
        <p:spPr>
          <a:xfrm>
            <a:off x="6660232" y="4732338"/>
            <a:ext cx="2015456" cy="143668"/>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lt1"/>
              </a:buClr>
              <a:buSzPts val="800"/>
              <a:buFont typeface="Gentium Book Basic"/>
              <a:buNone/>
            </a:pPr>
            <a:r>
              <a:t/>
            </a:r>
            <a:endParaRPr/>
          </a:p>
          <a:p>
            <a:pPr indent="0" lvl="0" marL="0" rtl="0" algn="r">
              <a:lnSpc>
                <a:spcPct val="90000"/>
              </a:lnSpc>
              <a:spcBef>
                <a:spcPts val="750"/>
              </a:spcBef>
              <a:spcAft>
                <a:spcPts val="0"/>
              </a:spcAft>
              <a:buClr>
                <a:schemeClr val="lt1"/>
              </a:buClr>
              <a:buSzPts val="800"/>
              <a:buFont typeface="Gentium Book Basic"/>
              <a:buNone/>
            </a:pPr>
            <a:r>
              <a:t/>
            </a:r>
            <a:endParaRPr/>
          </a:p>
        </p:txBody>
      </p:sp>
      <p:graphicFrame>
        <p:nvGraphicFramePr>
          <p:cNvPr id="643" name="Google Shape;643;p5"/>
          <p:cNvGraphicFramePr/>
          <p:nvPr/>
        </p:nvGraphicFramePr>
        <p:xfrm>
          <a:off x="3220816" y="411510"/>
          <a:ext cx="3000000" cy="3000000"/>
        </p:xfrm>
        <a:graphic>
          <a:graphicData uri="http://schemas.openxmlformats.org/drawingml/2006/table">
            <a:tbl>
              <a:tblPr>
                <a:noFill/>
                <a:tableStyleId>{F3B22DE7-BF05-4FFE-8E34-3934504EA318}</a:tableStyleId>
              </a:tblPr>
              <a:tblGrid>
                <a:gridCol w="2431300"/>
                <a:gridCol w="299725"/>
                <a:gridCol w="2436575"/>
              </a:tblGrid>
              <a:tr h="370850">
                <a:tc>
                  <a:txBody>
                    <a:bodyPr/>
                    <a:lstStyle/>
                    <a:p>
                      <a:pPr indent="0" lvl="0" marL="0" marR="0" rtl="0" algn="l">
                        <a:spcBef>
                          <a:spcPts val="0"/>
                        </a:spcBef>
                        <a:spcAft>
                          <a:spcPts val="0"/>
                        </a:spcAft>
                        <a:buNone/>
                      </a:pPr>
                      <a:r>
                        <a:rPr b="1" i="0" lang="en-GB" sz="1400" u="none" cap="none" strike="noStrike">
                          <a:solidFill>
                            <a:schemeClr val="dk1"/>
                          </a:solidFill>
                          <a:latin typeface="Proxima Nova"/>
                          <a:ea typeface="Proxima Nova"/>
                          <a:cs typeface="Proxima Nova"/>
                          <a:sym typeface="Proxima Nova"/>
                        </a:rPr>
                        <a:t>DO :</a:t>
                      </a:r>
                      <a:endParaRPr b="0" i="0" sz="1400" u="none" cap="none" strike="noStrike">
                        <a:solidFill>
                          <a:schemeClr val="dk1"/>
                        </a:solidFill>
                        <a:latin typeface="Proxima Nova"/>
                        <a:ea typeface="Proxima Nova"/>
                        <a:cs typeface="Proxima Nova"/>
                        <a:sym typeface="Proxima Nova"/>
                      </a:endParaRPr>
                    </a:p>
                  </a:txBody>
                  <a:tcPr marT="137150" marB="13715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b="1" i="0" sz="1400">
                        <a:solidFill>
                          <a:schemeClr val="dk1"/>
                        </a:solidFill>
                        <a:latin typeface="Proxima Nova"/>
                        <a:ea typeface="Proxima Nova"/>
                        <a:cs typeface="Proxima Nova"/>
                        <a:sym typeface="Proxima Nova"/>
                      </a:endParaRPr>
                    </a:p>
                  </a:txBody>
                  <a:tcPr marT="137150" marB="13715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1" i="0" lang="en-GB" sz="1400">
                          <a:solidFill>
                            <a:schemeClr val="dk1"/>
                          </a:solidFill>
                          <a:latin typeface="Proxima Nova"/>
                          <a:ea typeface="Proxima Nova"/>
                          <a:cs typeface="Proxima Nova"/>
                          <a:sym typeface="Proxima Nova"/>
                        </a:rPr>
                        <a:t>DON’T :</a:t>
                      </a:r>
                      <a:endParaRPr/>
                    </a:p>
                  </a:txBody>
                  <a:tcPr marT="137150" marB="13715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GB" sz="1400">
                          <a:solidFill>
                            <a:schemeClr val="lt1"/>
                          </a:solidFill>
                          <a:latin typeface="Proxima Nova"/>
                          <a:ea typeface="Proxima Nova"/>
                          <a:cs typeface="Proxima Nova"/>
                          <a:sym typeface="Proxima Nova"/>
                        </a:rPr>
                        <a:t>Start with broad questions, then go deep</a:t>
                      </a:r>
                      <a:endParaRPr/>
                    </a:p>
                  </a:txBody>
                  <a:tcPr marT="137150" marB="13715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1400">
                        <a:solidFill>
                          <a:schemeClr val="lt1"/>
                        </a:solidFill>
                        <a:latin typeface="Proxima Nova"/>
                        <a:ea typeface="Proxima Nova"/>
                        <a:cs typeface="Proxima Nova"/>
                        <a:sym typeface="Proxima Nova"/>
                      </a:endParaRPr>
                    </a:p>
                  </a:txBody>
                  <a:tcPr marT="137150" marB="13715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GB" sz="1400">
                          <a:solidFill>
                            <a:schemeClr val="lt1"/>
                          </a:solidFill>
                          <a:latin typeface="Proxima Nova"/>
                          <a:ea typeface="Proxima Nova"/>
                          <a:cs typeface="Proxima Nova"/>
                          <a:sym typeface="Proxima Nova"/>
                        </a:rPr>
                        <a:t>Jump straight into highly technical questions</a:t>
                      </a:r>
                      <a:endParaRPr/>
                    </a:p>
                  </a:txBody>
                  <a:tcPr marT="137150" marB="13715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GB" sz="1400">
                          <a:solidFill>
                            <a:schemeClr val="lt1"/>
                          </a:solidFill>
                          <a:latin typeface="Proxima Nova"/>
                          <a:ea typeface="Proxima Nova"/>
                          <a:cs typeface="Proxima Nova"/>
                          <a:sym typeface="Proxima Nova"/>
                        </a:rPr>
                        <a:t>Treat interviewees as the experts (“Show me…”)</a:t>
                      </a:r>
                      <a:endParaRPr/>
                    </a:p>
                  </a:txBody>
                  <a:tcPr marT="137150" marB="13715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1400" u="none" cap="none" strike="noStrike">
                        <a:solidFill>
                          <a:schemeClr val="lt1"/>
                        </a:solidFill>
                        <a:latin typeface="Proxima Nova"/>
                        <a:ea typeface="Proxima Nova"/>
                        <a:cs typeface="Proxima Nova"/>
                        <a:sym typeface="Proxima Nova"/>
                      </a:endParaRPr>
                    </a:p>
                  </a:txBody>
                  <a:tcPr marT="137150" marB="13715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0" i="0" lang="en-GB" sz="1400" u="none" cap="none" strike="noStrike">
                          <a:solidFill>
                            <a:schemeClr val="lt1"/>
                          </a:solidFill>
                          <a:latin typeface="Proxima Nova"/>
                          <a:ea typeface="Proxima Nova"/>
                          <a:cs typeface="Proxima Nova"/>
                          <a:sym typeface="Proxima Nova"/>
                        </a:rPr>
                        <a:t>Try to sound smart</a:t>
                      </a:r>
                      <a:endParaRPr/>
                    </a:p>
                  </a:txBody>
                  <a:tcPr marT="137150" marB="13715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GB" sz="1400">
                          <a:solidFill>
                            <a:schemeClr val="lt1"/>
                          </a:solidFill>
                          <a:latin typeface="Proxima Nova"/>
                          <a:ea typeface="Proxima Nova"/>
                          <a:cs typeface="Proxima Nova"/>
                          <a:sym typeface="Proxima Nova"/>
                        </a:rPr>
                        <a:t>Ask open-ended questions, and ask “why” </a:t>
                      </a:r>
                      <a:endParaRPr/>
                    </a:p>
                  </a:txBody>
                  <a:tcPr marT="137150" marB="13715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1400" u="none" cap="none" strike="noStrike">
                        <a:solidFill>
                          <a:schemeClr val="lt1"/>
                        </a:solidFill>
                        <a:latin typeface="Proxima Nova"/>
                        <a:ea typeface="Proxima Nova"/>
                        <a:cs typeface="Proxima Nova"/>
                        <a:sym typeface="Proxima Nova"/>
                      </a:endParaRPr>
                    </a:p>
                  </a:txBody>
                  <a:tcPr marT="137150" marB="13715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0" i="0" lang="en-GB" sz="1400" u="none" cap="none" strike="noStrike">
                          <a:solidFill>
                            <a:schemeClr val="lt1"/>
                          </a:solidFill>
                          <a:latin typeface="Proxima Nova"/>
                          <a:ea typeface="Proxima Nova"/>
                          <a:cs typeface="Proxima Nova"/>
                          <a:sym typeface="Proxima Nova"/>
                        </a:rPr>
                        <a:t>Suggest answers. </a:t>
                      </a:r>
                      <a:endParaRPr/>
                    </a:p>
                  </a:txBody>
                  <a:tcPr marT="137150" marB="13715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GB" sz="1400">
                          <a:solidFill>
                            <a:schemeClr val="lt1"/>
                          </a:solidFill>
                          <a:latin typeface="Proxima Nova"/>
                          <a:ea typeface="Proxima Nova"/>
                          <a:cs typeface="Proxima Nova"/>
                          <a:sym typeface="Proxima Nova"/>
                        </a:rPr>
                        <a:t>Solicit specific stories</a:t>
                      </a:r>
                      <a:endParaRPr/>
                    </a:p>
                    <a:p>
                      <a:pPr indent="0" lvl="0" marL="0" marR="0" rtl="0" algn="l">
                        <a:spcBef>
                          <a:spcPts val="0"/>
                        </a:spcBef>
                        <a:spcAft>
                          <a:spcPts val="0"/>
                        </a:spcAft>
                        <a:buNone/>
                      </a:pPr>
                      <a:r>
                        <a:rPr lang="en-GB" sz="1400">
                          <a:solidFill>
                            <a:schemeClr val="lt1"/>
                          </a:solidFill>
                          <a:latin typeface="Proxima Nova"/>
                          <a:ea typeface="Proxima Nova"/>
                          <a:cs typeface="Proxima Nova"/>
                          <a:sym typeface="Proxima Nova"/>
                        </a:rPr>
                        <a:t>(“Tell me about the last time you…”)</a:t>
                      </a:r>
                      <a:endParaRPr/>
                    </a:p>
                  </a:txBody>
                  <a:tcPr marT="137150" marB="13715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1400">
                        <a:solidFill>
                          <a:schemeClr val="lt1"/>
                        </a:solidFill>
                        <a:latin typeface="Proxima Nova"/>
                        <a:ea typeface="Proxima Nova"/>
                        <a:cs typeface="Proxima Nova"/>
                        <a:sym typeface="Proxima Nova"/>
                      </a:endParaRPr>
                    </a:p>
                  </a:txBody>
                  <a:tcPr marT="137150" marB="13715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GB" sz="1400">
                          <a:solidFill>
                            <a:schemeClr val="lt1"/>
                          </a:solidFill>
                          <a:latin typeface="Proxima Nova"/>
                          <a:ea typeface="Proxima Nova"/>
                          <a:cs typeface="Proxima Nova"/>
                          <a:sym typeface="Proxima Nova"/>
                        </a:rPr>
                        <a:t>Invite generalizations </a:t>
                      </a:r>
                      <a:endParaRPr/>
                    </a:p>
                    <a:p>
                      <a:pPr indent="0" lvl="0" marL="0" marR="0" rtl="0" algn="l">
                        <a:spcBef>
                          <a:spcPts val="0"/>
                        </a:spcBef>
                        <a:spcAft>
                          <a:spcPts val="0"/>
                        </a:spcAft>
                        <a:buNone/>
                      </a:pPr>
                      <a:r>
                        <a:rPr lang="en-GB" sz="1400">
                          <a:solidFill>
                            <a:schemeClr val="lt1"/>
                          </a:solidFill>
                          <a:latin typeface="Proxima Nova"/>
                          <a:ea typeface="Proxima Nova"/>
                          <a:cs typeface="Proxima Nova"/>
                          <a:sym typeface="Proxima Nova"/>
                        </a:rPr>
                        <a:t>(“How do you normally…”)</a:t>
                      </a:r>
                      <a:endParaRPr/>
                    </a:p>
                  </a:txBody>
                  <a:tcPr marT="137150" marB="13715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GB" sz="1400">
                          <a:solidFill>
                            <a:schemeClr val="lt1"/>
                          </a:solidFill>
                          <a:latin typeface="Proxima Nova"/>
                          <a:ea typeface="Proxima Nova"/>
                          <a:cs typeface="Proxima Nova"/>
                          <a:sym typeface="Proxima Nova"/>
                        </a:rPr>
                        <a:t>Have a semi-structured but flexible set of questions</a:t>
                      </a:r>
                      <a:endParaRPr/>
                    </a:p>
                  </a:txBody>
                  <a:tcPr marT="137150" marB="13715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400">
                        <a:solidFill>
                          <a:schemeClr val="lt1"/>
                        </a:solidFill>
                        <a:latin typeface="Proxima Nova"/>
                        <a:ea typeface="Proxima Nova"/>
                        <a:cs typeface="Proxima Nova"/>
                        <a:sym typeface="Proxima Nova"/>
                      </a:endParaRPr>
                    </a:p>
                  </a:txBody>
                  <a:tcPr marT="137150" marB="13715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GB" sz="1400">
                          <a:solidFill>
                            <a:schemeClr val="lt1"/>
                          </a:solidFill>
                          <a:latin typeface="Proxima Nova"/>
                          <a:ea typeface="Proxima Nova"/>
                          <a:cs typeface="Proxima Nova"/>
                          <a:sym typeface="Proxima Nova"/>
                        </a:rPr>
                        <a:t>Ignore context / body language </a:t>
                      </a:r>
                      <a:endParaRPr/>
                    </a:p>
                  </a:txBody>
                  <a:tcPr marT="137150" marB="13715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6"/>
          <p:cNvSpPr txBox="1"/>
          <p:nvPr>
            <p:ph type="title"/>
          </p:nvPr>
        </p:nvSpPr>
        <p:spPr>
          <a:xfrm>
            <a:off x="5076056" y="411162"/>
            <a:ext cx="3610931" cy="100845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200"/>
              <a:buFont typeface="Proxima Nova"/>
              <a:buNone/>
            </a:pPr>
            <a:r>
              <a:rPr lang="en-GB"/>
              <a:t>Interviews regarding illegal activities, or other sensitive topics</a:t>
            </a:r>
            <a:endParaRPr/>
          </a:p>
        </p:txBody>
      </p:sp>
      <p:pic>
        <p:nvPicPr>
          <p:cNvPr descr="A picture containing tree, outdoor, ground, sky&#10;&#10;Description automatically generated" id="652" name="Google Shape;652;p6"/>
          <p:cNvPicPr preferRelativeResize="0"/>
          <p:nvPr>
            <p:ph idx="2" type="pic"/>
          </p:nvPr>
        </p:nvPicPr>
        <p:blipFill rotWithShape="1">
          <a:blip r:embed="rId3">
            <a:alphaModFix/>
          </a:blip>
          <a:srcRect b="0" l="12861" r="29680" t="0"/>
          <a:stretch/>
        </p:blipFill>
        <p:spPr>
          <a:xfrm>
            <a:off x="1" y="0"/>
            <a:ext cx="4427983" cy="5143500"/>
          </a:xfrm>
          <a:prstGeom prst="rect">
            <a:avLst/>
          </a:prstGeom>
          <a:noFill/>
          <a:ln>
            <a:noFill/>
          </a:ln>
        </p:spPr>
      </p:pic>
      <p:sp>
        <p:nvSpPr>
          <p:cNvPr id="653" name="Google Shape;653;p6"/>
          <p:cNvSpPr txBox="1"/>
          <p:nvPr>
            <p:ph idx="1" type="body"/>
          </p:nvPr>
        </p:nvSpPr>
        <p:spPr>
          <a:xfrm>
            <a:off x="5076056" y="1851902"/>
            <a:ext cx="3467151" cy="288043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6"/>
              </a:buClr>
              <a:buSzPts val="1300"/>
              <a:buFont typeface="Proxima Nova"/>
              <a:buNone/>
            </a:pPr>
            <a:r>
              <a:rPr lang="en-GB">
                <a:solidFill>
                  <a:schemeClr val="accent6"/>
                </a:solidFill>
              </a:rPr>
              <a:t>Build trust. </a:t>
            </a:r>
            <a:endParaRPr/>
          </a:p>
          <a:p>
            <a:pPr indent="0" lvl="0" marL="0" rtl="0" algn="l">
              <a:lnSpc>
                <a:spcPct val="90000"/>
              </a:lnSpc>
              <a:spcBef>
                <a:spcPts val="750"/>
              </a:spcBef>
              <a:spcAft>
                <a:spcPts val="0"/>
              </a:spcAft>
              <a:buClr>
                <a:schemeClr val="lt1"/>
              </a:buClr>
              <a:buSzPts val="1000"/>
              <a:buFont typeface="Proxima Nova"/>
              <a:buNone/>
            </a:pPr>
            <a:r>
              <a:rPr lang="en-GB" sz="1000"/>
              <a:t>Engaging with communities that are tied to these activities requires compassion and tact. In some cases, </a:t>
            </a:r>
            <a:r>
              <a:rPr b="1" lang="en-GB" sz="1000"/>
              <a:t>trust</a:t>
            </a:r>
            <a:r>
              <a:rPr lang="en-GB" sz="1000"/>
              <a:t> must be earned before accessing the community for interviews, and to increase the probability of reliable information. </a:t>
            </a:r>
            <a:endParaRPr/>
          </a:p>
          <a:p>
            <a:pPr indent="0" lvl="0" marL="0" rtl="0" algn="l">
              <a:lnSpc>
                <a:spcPct val="90000"/>
              </a:lnSpc>
              <a:spcBef>
                <a:spcPts val="750"/>
              </a:spcBef>
              <a:spcAft>
                <a:spcPts val="0"/>
              </a:spcAft>
              <a:buClr>
                <a:schemeClr val="lt1"/>
              </a:buClr>
              <a:buSzPts val="1000"/>
              <a:buFont typeface="Proxima Nova"/>
              <a:buNone/>
            </a:pPr>
            <a:r>
              <a:t/>
            </a:r>
            <a:endParaRPr sz="1000"/>
          </a:p>
          <a:p>
            <a:pPr indent="0" lvl="0" marL="0" rtl="0" algn="l">
              <a:lnSpc>
                <a:spcPct val="90000"/>
              </a:lnSpc>
              <a:spcBef>
                <a:spcPts val="750"/>
              </a:spcBef>
              <a:spcAft>
                <a:spcPts val="0"/>
              </a:spcAft>
              <a:buClr>
                <a:schemeClr val="accent6"/>
              </a:buClr>
              <a:buSzPts val="1300"/>
              <a:buFont typeface="Proxima Nova"/>
              <a:buNone/>
            </a:pPr>
            <a:r>
              <a:rPr lang="en-GB">
                <a:solidFill>
                  <a:schemeClr val="accent6"/>
                </a:solidFill>
              </a:rPr>
              <a:t>Consider vulnerabilities.</a:t>
            </a:r>
            <a:endParaRPr/>
          </a:p>
          <a:p>
            <a:pPr indent="0" lvl="0" marL="0" rtl="0" algn="l">
              <a:lnSpc>
                <a:spcPct val="90000"/>
              </a:lnSpc>
              <a:spcBef>
                <a:spcPts val="750"/>
              </a:spcBef>
              <a:spcAft>
                <a:spcPts val="0"/>
              </a:spcAft>
              <a:buClr>
                <a:schemeClr val="lt1"/>
              </a:buClr>
              <a:buSzPts val="1000"/>
              <a:buFont typeface="Proxima Nova"/>
              <a:buNone/>
            </a:pPr>
            <a:r>
              <a:rPr lang="en-GB" sz="1000"/>
              <a:t>Carefully consider potential </a:t>
            </a:r>
            <a:r>
              <a:rPr b="1" lang="en-GB" sz="1000"/>
              <a:t>vulnerabilities</a:t>
            </a:r>
            <a:r>
              <a:rPr lang="en-GB" sz="1000"/>
              <a:t> of interviewees and establish a process to guarantee anonymity. </a:t>
            </a:r>
            <a:endParaRPr/>
          </a:p>
          <a:p>
            <a:pPr indent="0" lvl="0" marL="0" rtl="0" algn="l">
              <a:lnSpc>
                <a:spcPct val="90000"/>
              </a:lnSpc>
              <a:spcBef>
                <a:spcPts val="750"/>
              </a:spcBef>
              <a:spcAft>
                <a:spcPts val="0"/>
              </a:spcAft>
              <a:buClr>
                <a:schemeClr val="lt1"/>
              </a:buClr>
              <a:buSzPts val="1000"/>
              <a:buFont typeface="Proxima Nova"/>
              <a:buNone/>
            </a:pPr>
            <a:r>
              <a:t/>
            </a:r>
            <a:endParaRPr sz="1000"/>
          </a:p>
          <a:p>
            <a:pPr indent="0" lvl="0" marL="0" rtl="0" algn="l">
              <a:lnSpc>
                <a:spcPct val="90000"/>
              </a:lnSpc>
              <a:spcBef>
                <a:spcPts val="750"/>
              </a:spcBef>
              <a:spcAft>
                <a:spcPts val="0"/>
              </a:spcAft>
              <a:buClr>
                <a:schemeClr val="accent6"/>
              </a:buClr>
              <a:buSzPts val="1300"/>
              <a:buFont typeface="Proxima Nova"/>
              <a:buNone/>
            </a:pPr>
            <a:r>
              <a:rPr lang="en-GB">
                <a:solidFill>
                  <a:schemeClr val="accent6"/>
                </a:solidFill>
              </a:rPr>
              <a:t>Consider the ethics of consent. </a:t>
            </a:r>
            <a:endParaRPr/>
          </a:p>
          <a:p>
            <a:pPr indent="0" lvl="0" marL="0" rtl="0" algn="l">
              <a:lnSpc>
                <a:spcPct val="90000"/>
              </a:lnSpc>
              <a:spcBef>
                <a:spcPts val="750"/>
              </a:spcBef>
              <a:spcAft>
                <a:spcPts val="0"/>
              </a:spcAft>
              <a:buClr>
                <a:schemeClr val="lt1"/>
              </a:buClr>
              <a:buSzPts val="1000"/>
              <a:buFont typeface="Proxima Nova"/>
              <a:buNone/>
            </a:pPr>
            <a:r>
              <a:rPr lang="en-GB" sz="1000"/>
              <a:t>Extracting data without </a:t>
            </a:r>
            <a:r>
              <a:rPr b="1" lang="en-GB" sz="1000"/>
              <a:t>consent</a:t>
            </a:r>
            <a:r>
              <a:rPr lang="en-GB" sz="1000"/>
              <a:t> from stakeholders presents its own set of ethical challenges. Learn more on this in the Wild Tech module.</a:t>
            </a:r>
            <a:endParaRPr/>
          </a:p>
        </p:txBody>
      </p:sp>
      <p:sp>
        <p:nvSpPr>
          <p:cNvPr id="654" name="Google Shape;654;p6"/>
          <p:cNvSpPr txBox="1"/>
          <p:nvPr>
            <p:ph idx="3" type="body"/>
          </p:nvPr>
        </p:nvSpPr>
        <p:spPr>
          <a:xfrm>
            <a:off x="7812360" y="4732338"/>
            <a:ext cx="863328" cy="215676"/>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lt1"/>
              </a:buClr>
              <a:buSzPts val="800"/>
              <a:buFont typeface="Gentium Book Basic"/>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7"/>
          <p:cNvSpPr txBox="1"/>
          <p:nvPr>
            <p:ph type="title"/>
          </p:nvPr>
        </p:nvSpPr>
        <p:spPr>
          <a:xfrm>
            <a:off x="476253" y="411510"/>
            <a:ext cx="8191500" cy="37706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100"/>
              <a:buFont typeface="Proxima Nova"/>
              <a:buNone/>
            </a:pPr>
            <a:r>
              <a:rPr lang="en-GB"/>
              <a:t>Interview Practice</a:t>
            </a:r>
            <a:endParaRPr/>
          </a:p>
        </p:txBody>
      </p:sp>
      <p:sp>
        <p:nvSpPr>
          <p:cNvPr id="663" name="Google Shape;663;p7"/>
          <p:cNvSpPr txBox="1"/>
          <p:nvPr>
            <p:ph idx="1" type="body"/>
          </p:nvPr>
        </p:nvSpPr>
        <p:spPr>
          <a:xfrm>
            <a:off x="7812360" y="4876354"/>
            <a:ext cx="863328" cy="215676"/>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dk1"/>
              </a:buClr>
              <a:buSzPts val="800"/>
              <a:buFont typeface="Gentium Book Basic"/>
              <a:buNone/>
            </a:pPr>
            <a:r>
              <a:t/>
            </a:r>
            <a:endParaRPr/>
          </a:p>
        </p:txBody>
      </p:sp>
      <p:cxnSp>
        <p:nvCxnSpPr>
          <p:cNvPr id="664" name="Google Shape;664;p7"/>
          <p:cNvCxnSpPr/>
          <p:nvPr/>
        </p:nvCxnSpPr>
        <p:spPr>
          <a:xfrm>
            <a:off x="4139952" y="1158913"/>
            <a:ext cx="2160240" cy="1"/>
          </a:xfrm>
          <a:prstGeom prst="straightConnector1">
            <a:avLst/>
          </a:prstGeom>
          <a:noFill/>
          <a:ln cap="flat" cmpd="sng" w="12700">
            <a:solidFill>
              <a:schemeClr val="accent2"/>
            </a:solidFill>
            <a:prstDash val="solid"/>
            <a:miter lim="800000"/>
            <a:headEnd len="med" w="med" type="oval"/>
            <a:tailEnd len="sm" w="sm" type="none"/>
          </a:ln>
        </p:spPr>
      </p:cxnSp>
      <p:cxnSp>
        <p:nvCxnSpPr>
          <p:cNvPr id="665" name="Google Shape;665;p7"/>
          <p:cNvCxnSpPr>
            <a:endCxn id="666" idx="1"/>
          </p:cNvCxnSpPr>
          <p:nvPr/>
        </p:nvCxnSpPr>
        <p:spPr>
          <a:xfrm flipH="1" rot="10800000">
            <a:off x="2699776" y="4366362"/>
            <a:ext cx="2583600" cy="4500"/>
          </a:xfrm>
          <a:prstGeom prst="straightConnector1">
            <a:avLst/>
          </a:prstGeom>
          <a:noFill/>
          <a:ln cap="flat" cmpd="sng" w="12700">
            <a:solidFill>
              <a:schemeClr val="accent2"/>
            </a:solidFill>
            <a:prstDash val="solid"/>
            <a:miter lim="800000"/>
            <a:headEnd len="med" w="med" type="oval"/>
            <a:tailEnd len="sm" w="sm" type="none"/>
          </a:ln>
        </p:spPr>
      </p:cxnSp>
      <p:graphicFrame>
        <p:nvGraphicFramePr>
          <p:cNvPr id="667" name="Google Shape;667;p7"/>
          <p:cNvGraphicFramePr/>
          <p:nvPr/>
        </p:nvGraphicFramePr>
        <p:xfrm>
          <a:off x="466389" y="1001054"/>
          <a:ext cx="3000000" cy="3000000"/>
        </p:xfrm>
        <a:graphic>
          <a:graphicData uri="http://schemas.openxmlformats.org/drawingml/2006/table">
            <a:tbl>
              <a:tblPr>
                <a:noFill/>
                <a:tableStyleId>{F3B22DE7-BF05-4FFE-8E34-3934504EA318}</a:tableStyleId>
              </a:tblPr>
              <a:tblGrid>
                <a:gridCol w="445775"/>
                <a:gridCol w="6108125"/>
              </a:tblGrid>
              <a:tr h="203200">
                <a:tc>
                  <a:txBody>
                    <a:bodyPr/>
                    <a:lstStyle/>
                    <a:p>
                      <a:pPr indent="0" lvl="0" marL="0" marR="0" rtl="0" algn="l">
                        <a:lnSpc>
                          <a:spcPct val="100000"/>
                        </a:lnSpc>
                        <a:spcBef>
                          <a:spcPts val="0"/>
                        </a:spcBef>
                        <a:spcAft>
                          <a:spcPts val="0"/>
                        </a:spcAft>
                        <a:buClr>
                          <a:schemeClr val="accent2"/>
                        </a:buClr>
                        <a:buSzPts val="1400"/>
                        <a:buFont typeface="Proxima Nova"/>
                        <a:buNone/>
                      </a:pPr>
                      <a:r>
                        <a:rPr b="1" lang="en-GB" sz="1400">
                          <a:solidFill>
                            <a:schemeClr val="accent2"/>
                          </a:solidFill>
                          <a:latin typeface="Proxima Nova"/>
                          <a:ea typeface="Proxima Nova"/>
                          <a:cs typeface="Proxima Nova"/>
                          <a:sym typeface="Proxima Nova"/>
                        </a:rPr>
                        <a:t>1</a:t>
                      </a:r>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1" lang="en-GB" sz="1600">
                          <a:latin typeface="Proxima Nova"/>
                          <a:ea typeface="Proxima Nova"/>
                          <a:cs typeface="Proxima Nova"/>
                          <a:sym typeface="Proxima Nova"/>
                        </a:rPr>
                        <a:t>Develop your interview guide</a:t>
                      </a:r>
                      <a:endParaRPr b="0" i="0" sz="1600">
                        <a:solidFill>
                          <a:schemeClr val="dk1"/>
                        </a:solidFill>
                        <a:latin typeface="Proxima Nova"/>
                        <a:ea typeface="Proxima Nova"/>
                        <a:cs typeface="Proxima Nova"/>
                        <a:sym typeface="Proxima Nova"/>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52400">
                <a:tc>
                  <a:txBody>
                    <a:bodyPr/>
                    <a:lstStyle/>
                    <a:p>
                      <a:pPr indent="0" lvl="0" marL="0" marR="0" rtl="0" algn="l">
                        <a:spcBef>
                          <a:spcPts val="0"/>
                        </a:spcBef>
                        <a:spcAft>
                          <a:spcPts val="0"/>
                        </a:spcAft>
                        <a:buNone/>
                      </a:pPr>
                      <a:r>
                        <a:t/>
                      </a:r>
                      <a:endParaRPr b="1" i="0" sz="1300">
                        <a:solidFill>
                          <a:schemeClr val="accent2"/>
                        </a:solidFill>
                        <a:latin typeface="Proxima Nova"/>
                        <a:ea typeface="Proxima Nova"/>
                        <a:cs typeface="Proxima Nova"/>
                        <a:sym typeface="Proxima Nova"/>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lang="en-GB" sz="1200">
                          <a:solidFill>
                            <a:schemeClr val="dk1"/>
                          </a:solidFill>
                          <a:latin typeface="Proxima Nova"/>
                          <a:ea typeface="Proxima Nova"/>
                          <a:cs typeface="Proxima Nova"/>
                          <a:sym typeface="Proxima Nova"/>
                        </a:rPr>
                        <a:t>Jot down a couple of questions you’ll ask your partner.  </a:t>
                      </a:r>
                      <a:endParaRPr>
                        <a:solidFill>
                          <a:schemeClr val="dk1"/>
                        </a:solidFill>
                      </a:endParaRPr>
                    </a:p>
                    <a:p>
                      <a:pPr indent="0" lvl="0" marL="0" marR="0" rtl="0" algn="l">
                        <a:spcBef>
                          <a:spcPts val="0"/>
                        </a:spcBef>
                        <a:spcAft>
                          <a:spcPts val="0"/>
                        </a:spcAft>
                        <a:buNone/>
                      </a:pPr>
                      <a:r>
                        <a:rPr b="0" lang="en-GB" sz="1200">
                          <a:solidFill>
                            <a:schemeClr val="dk1"/>
                          </a:solidFill>
                          <a:latin typeface="Proxima Nova"/>
                          <a:ea typeface="Proxima Nova"/>
                          <a:cs typeface="Proxima Nova"/>
                          <a:sym typeface="Proxima Nova"/>
                        </a:rPr>
                        <a:t>We’ll split the class into 2 groups:</a:t>
                      </a:r>
                      <a:endParaRPr>
                        <a:solidFill>
                          <a:schemeClr val="dk1"/>
                        </a:solidFill>
                      </a:endParaRPr>
                    </a:p>
                    <a:p>
                      <a:pPr indent="-171450" lvl="0" marL="171450" marR="0" rtl="0" algn="l">
                        <a:spcBef>
                          <a:spcPts val="0"/>
                        </a:spcBef>
                        <a:spcAft>
                          <a:spcPts val="0"/>
                        </a:spcAft>
                        <a:buClr>
                          <a:schemeClr val="dk1"/>
                        </a:buClr>
                        <a:buSzPts val="1200"/>
                        <a:buFont typeface="Arial"/>
                        <a:buChar char="•"/>
                      </a:pPr>
                      <a:r>
                        <a:rPr b="0" lang="en-GB" sz="1200">
                          <a:solidFill>
                            <a:schemeClr val="dk1"/>
                          </a:solidFill>
                          <a:latin typeface="Proxima Nova"/>
                          <a:ea typeface="Proxima Nova"/>
                          <a:cs typeface="Proxima Nova"/>
                          <a:sym typeface="Proxima Nova"/>
                        </a:rPr>
                        <a:t>Group A: will interview a partner about their </a:t>
                      </a:r>
                      <a:r>
                        <a:rPr b="1" lang="en-GB" sz="1200">
                          <a:solidFill>
                            <a:schemeClr val="dk1"/>
                          </a:solidFill>
                          <a:latin typeface="Proxima Nova"/>
                          <a:ea typeface="Proxima Nova"/>
                          <a:cs typeface="Proxima Nova"/>
                          <a:sym typeface="Proxima Nova"/>
                        </a:rPr>
                        <a:t>recycling habits</a:t>
                      </a:r>
                      <a:r>
                        <a:rPr b="0" lang="en-GB" sz="1200">
                          <a:solidFill>
                            <a:schemeClr val="dk1"/>
                          </a:solidFill>
                          <a:latin typeface="Proxima Nova"/>
                          <a:ea typeface="Proxima Nova"/>
                          <a:cs typeface="Proxima Nova"/>
                          <a:sym typeface="Proxima Nova"/>
                        </a:rPr>
                        <a:t>. </a:t>
                      </a:r>
                      <a:endParaRPr>
                        <a:solidFill>
                          <a:schemeClr val="dk1"/>
                        </a:solidFill>
                      </a:endParaRPr>
                    </a:p>
                    <a:p>
                      <a:pPr indent="-171450" lvl="0" marL="171450" marR="0" rtl="0" algn="l">
                        <a:spcBef>
                          <a:spcPts val="0"/>
                        </a:spcBef>
                        <a:spcAft>
                          <a:spcPts val="0"/>
                        </a:spcAft>
                        <a:buClr>
                          <a:schemeClr val="dk1"/>
                        </a:buClr>
                        <a:buSzPts val="1200"/>
                        <a:buFont typeface="Arial"/>
                        <a:buChar char="•"/>
                      </a:pPr>
                      <a:r>
                        <a:rPr b="0" lang="en-GB" sz="1200">
                          <a:solidFill>
                            <a:schemeClr val="dk1"/>
                          </a:solidFill>
                          <a:latin typeface="Proxima Nova"/>
                          <a:ea typeface="Proxima Nova"/>
                          <a:cs typeface="Proxima Nova"/>
                          <a:sym typeface="Proxima Nova"/>
                        </a:rPr>
                        <a:t>Group B: will interview a partner about the </a:t>
                      </a:r>
                      <a:r>
                        <a:rPr b="1" lang="en-GB" sz="1200">
                          <a:solidFill>
                            <a:schemeClr val="dk1"/>
                          </a:solidFill>
                          <a:latin typeface="Proxima Nova"/>
                          <a:ea typeface="Proxima Nova"/>
                          <a:cs typeface="Proxima Nova"/>
                          <a:sym typeface="Proxima Nova"/>
                        </a:rPr>
                        <a:t>sustainability of their diet</a:t>
                      </a:r>
                      <a:r>
                        <a:rPr b="0" lang="en-GB" sz="1200">
                          <a:solidFill>
                            <a:schemeClr val="dk1"/>
                          </a:solidFill>
                          <a:latin typeface="Proxima Nova"/>
                          <a:ea typeface="Proxima Nova"/>
                          <a:cs typeface="Proxima Nova"/>
                          <a:sym typeface="Proxima Nova"/>
                        </a:rPr>
                        <a:t>.</a:t>
                      </a:r>
                      <a:endParaRPr>
                        <a:solidFill>
                          <a:schemeClr val="dk1"/>
                        </a:solidFill>
                      </a:endParaRPr>
                    </a:p>
                    <a:p>
                      <a:pPr indent="0" lvl="0" marL="0" marR="0" rtl="0" algn="l">
                        <a:lnSpc>
                          <a:spcPct val="100000"/>
                        </a:lnSpc>
                        <a:spcBef>
                          <a:spcPts val="0"/>
                        </a:spcBef>
                        <a:spcAft>
                          <a:spcPts val="0"/>
                        </a:spcAft>
                        <a:buClr>
                          <a:schemeClr val="dk1"/>
                        </a:buClr>
                        <a:buSzPts val="1200"/>
                        <a:buFont typeface="Montserrat"/>
                        <a:buNone/>
                      </a:pPr>
                      <a:r>
                        <a:t/>
                      </a:r>
                      <a:endParaRPr b="0" sz="1200">
                        <a:solidFill>
                          <a:schemeClr val="dk1"/>
                        </a:solidFill>
                        <a:latin typeface="Proxima Nova"/>
                        <a:ea typeface="Proxima Nova"/>
                        <a:cs typeface="Proxima Nova"/>
                        <a:sym typeface="Proxima Nova"/>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03200">
                <a:tc>
                  <a:txBody>
                    <a:bodyPr/>
                    <a:lstStyle/>
                    <a:p>
                      <a:pPr indent="0" lvl="0" marL="0" marR="0" rtl="0" algn="l">
                        <a:lnSpc>
                          <a:spcPct val="100000"/>
                        </a:lnSpc>
                        <a:spcBef>
                          <a:spcPts val="0"/>
                        </a:spcBef>
                        <a:spcAft>
                          <a:spcPts val="0"/>
                        </a:spcAft>
                        <a:buClr>
                          <a:schemeClr val="accent2"/>
                        </a:buClr>
                        <a:buSzPts val="1400"/>
                        <a:buFont typeface="Proxima Nova"/>
                        <a:buNone/>
                      </a:pPr>
                      <a:r>
                        <a:rPr b="1" lang="en-GB" sz="1400">
                          <a:solidFill>
                            <a:schemeClr val="accent2"/>
                          </a:solidFill>
                          <a:latin typeface="Proxima Nova"/>
                          <a:ea typeface="Proxima Nova"/>
                          <a:cs typeface="Proxima Nova"/>
                          <a:sym typeface="Proxima Nova"/>
                        </a:rPr>
                        <a:t>2</a:t>
                      </a:r>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Proxima Nova"/>
                        <a:buNone/>
                      </a:pPr>
                      <a:r>
                        <a:rPr b="1" lang="en-GB" sz="1600">
                          <a:latin typeface="Proxima Nova"/>
                          <a:ea typeface="Proxima Nova"/>
                          <a:cs typeface="Proxima Nova"/>
                          <a:sym typeface="Proxima Nova"/>
                        </a:rPr>
                        <a:t>Interview a partner</a:t>
                      </a:r>
                      <a:endParaRPr b="0" i="0" sz="1600">
                        <a:latin typeface="Proxima Nova"/>
                        <a:ea typeface="Proxima Nova"/>
                        <a:cs typeface="Proxima Nova"/>
                        <a:sym typeface="Proxima Nova"/>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52400">
                <a:tc>
                  <a:txBody>
                    <a:bodyPr/>
                    <a:lstStyle/>
                    <a:p>
                      <a:pPr indent="0" lvl="0" marL="0" marR="0" rtl="0" algn="l">
                        <a:spcBef>
                          <a:spcPts val="0"/>
                        </a:spcBef>
                        <a:spcAft>
                          <a:spcPts val="0"/>
                        </a:spcAft>
                        <a:buNone/>
                      </a:pPr>
                      <a:r>
                        <a:t/>
                      </a:r>
                      <a:endParaRPr b="1" i="0" sz="1300">
                        <a:solidFill>
                          <a:schemeClr val="accent2"/>
                        </a:solidFill>
                        <a:latin typeface="Proxima Nova"/>
                        <a:ea typeface="Proxima Nova"/>
                        <a:cs typeface="Proxima Nova"/>
                        <a:sym typeface="Proxima Nova"/>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lang="en-GB" sz="1200">
                          <a:solidFill>
                            <a:schemeClr val="dk1"/>
                          </a:solidFill>
                          <a:latin typeface="Proxima Nova"/>
                          <a:ea typeface="Proxima Nova"/>
                          <a:cs typeface="Proxima Nova"/>
                          <a:sym typeface="Proxima Nova"/>
                        </a:rPr>
                        <a:t>Choose someone from the opposite group. </a:t>
                      </a:r>
                      <a:endParaRPr>
                        <a:solidFill>
                          <a:schemeClr val="dk1"/>
                        </a:solidFill>
                      </a:endParaRPr>
                    </a:p>
                    <a:p>
                      <a:pPr indent="0" lvl="0" marL="0" marR="0" rtl="0" algn="l">
                        <a:spcBef>
                          <a:spcPts val="0"/>
                        </a:spcBef>
                        <a:spcAft>
                          <a:spcPts val="0"/>
                        </a:spcAft>
                        <a:buNone/>
                      </a:pPr>
                      <a:r>
                        <a:rPr b="0" lang="en-GB" sz="1200">
                          <a:solidFill>
                            <a:schemeClr val="dk1"/>
                          </a:solidFill>
                          <a:latin typeface="Proxima Nova"/>
                          <a:ea typeface="Proxima Nova"/>
                          <a:cs typeface="Proxima Nova"/>
                          <a:sym typeface="Proxima Nova"/>
                        </a:rPr>
                        <a:t>Interview them for 10 minutes, then switch.</a:t>
                      </a:r>
                      <a:endParaRPr b="0" sz="1400">
                        <a:solidFill>
                          <a:schemeClr val="dk1"/>
                        </a:solidFill>
                        <a:latin typeface="Proxima Nova"/>
                        <a:ea typeface="Proxima Nova"/>
                        <a:cs typeface="Proxima Nova"/>
                        <a:sym typeface="Proxima Nova"/>
                      </a:endParaRPr>
                    </a:p>
                    <a:p>
                      <a:pPr indent="0" lvl="0" marL="0" marR="0" rtl="0" algn="l">
                        <a:spcBef>
                          <a:spcPts val="0"/>
                        </a:spcBef>
                        <a:spcAft>
                          <a:spcPts val="0"/>
                        </a:spcAft>
                        <a:buNone/>
                      </a:pPr>
                      <a:r>
                        <a:t/>
                      </a:r>
                      <a:endParaRPr b="0" sz="1200">
                        <a:solidFill>
                          <a:schemeClr val="dk1"/>
                        </a:solidFill>
                        <a:latin typeface="Proxima Nova"/>
                        <a:ea typeface="Proxima Nova"/>
                        <a:cs typeface="Proxima Nova"/>
                        <a:sym typeface="Proxima Nova"/>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03200">
                <a:tc>
                  <a:txBody>
                    <a:bodyPr/>
                    <a:lstStyle/>
                    <a:p>
                      <a:pPr indent="0" lvl="0" marL="0" marR="0" rtl="0" algn="l">
                        <a:lnSpc>
                          <a:spcPct val="100000"/>
                        </a:lnSpc>
                        <a:spcBef>
                          <a:spcPts val="0"/>
                        </a:spcBef>
                        <a:spcAft>
                          <a:spcPts val="0"/>
                        </a:spcAft>
                        <a:buClr>
                          <a:schemeClr val="accent2"/>
                        </a:buClr>
                        <a:buSzPts val="1600"/>
                        <a:buFont typeface="Proxima Nova"/>
                        <a:buNone/>
                      </a:pPr>
                      <a:r>
                        <a:rPr b="1" lang="en-GB" sz="1600">
                          <a:solidFill>
                            <a:schemeClr val="accent2"/>
                          </a:solidFill>
                          <a:latin typeface="Proxima Nova"/>
                          <a:ea typeface="Proxima Nova"/>
                          <a:cs typeface="Proxima Nova"/>
                          <a:sym typeface="Proxima Nova"/>
                        </a:rPr>
                        <a:t>3</a:t>
                      </a:r>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1" lang="en-GB" sz="1600">
                          <a:latin typeface="Proxima Nova"/>
                          <a:ea typeface="Proxima Nova"/>
                          <a:cs typeface="Proxima Nova"/>
                          <a:sym typeface="Proxima Nova"/>
                        </a:rPr>
                        <a:t>Write a Point of View (POV) statement </a:t>
                      </a:r>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52400">
                <a:tc>
                  <a:txBody>
                    <a:bodyPr/>
                    <a:lstStyle/>
                    <a:p>
                      <a:pPr indent="0" lvl="0" marL="0" marR="0" rtl="0" algn="l">
                        <a:lnSpc>
                          <a:spcPct val="100000"/>
                        </a:lnSpc>
                        <a:spcBef>
                          <a:spcPts val="0"/>
                        </a:spcBef>
                        <a:spcAft>
                          <a:spcPts val="0"/>
                        </a:spcAft>
                        <a:buClr>
                          <a:schemeClr val="dk1"/>
                        </a:buClr>
                        <a:buSzPts val="1600"/>
                        <a:buFont typeface="Montserrat"/>
                        <a:buNone/>
                      </a:pPr>
                      <a:r>
                        <a:t/>
                      </a:r>
                      <a:endParaRPr b="1" sz="1600">
                        <a:solidFill>
                          <a:schemeClr val="accent2"/>
                        </a:solidFill>
                        <a:latin typeface="Proxima Nova"/>
                        <a:ea typeface="Proxima Nova"/>
                        <a:cs typeface="Proxima Nova"/>
                        <a:sym typeface="Proxima Nova"/>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200"/>
                        <a:buFont typeface="Proxima Nova"/>
                        <a:buNone/>
                      </a:pPr>
                      <a:r>
                        <a:rPr b="0" lang="en-GB" sz="1200">
                          <a:solidFill>
                            <a:schemeClr val="dk1"/>
                          </a:solidFill>
                          <a:latin typeface="Proxima Nova"/>
                          <a:ea typeface="Proxima Nova"/>
                          <a:cs typeface="Proxima Nova"/>
                          <a:sym typeface="Proxima Nova"/>
                        </a:rPr>
                        <a:t>Use </a:t>
                      </a:r>
                      <a:r>
                        <a:rPr lang="en-GB" sz="1200" u="sng">
                          <a:solidFill>
                            <a:schemeClr val="hlink"/>
                          </a:solidFill>
                          <a:latin typeface="Proxima Nova"/>
                          <a:ea typeface="Proxima Nova"/>
                          <a:cs typeface="Proxima Nova"/>
                          <a:sym typeface="Proxima Nova"/>
                          <a:hlinkClick r:id="rId3"/>
                        </a:rPr>
                        <a:t>the POV template</a:t>
                      </a:r>
                      <a:r>
                        <a:rPr lang="en-GB" sz="1200">
                          <a:solidFill>
                            <a:schemeClr val="dk1"/>
                          </a:solidFill>
                          <a:latin typeface="Proxima Nova"/>
                          <a:ea typeface="Proxima Nova"/>
                          <a:cs typeface="Proxima Nova"/>
                          <a:sym typeface="Proxima Nova"/>
                        </a:rPr>
                        <a:t> </a:t>
                      </a:r>
                      <a:r>
                        <a:rPr b="0" lang="en-GB" sz="1200">
                          <a:solidFill>
                            <a:schemeClr val="dk1"/>
                          </a:solidFill>
                          <a:latin typeface="Proxima Nova"/>
                          <a:ea typeface="Proxima Nova"/>
                          <a:cs typeface="Proxima Nova"/>
                          <a:sym typeface="Proxima Nova"/>
                        </a:rPr>
                        <a:t>to capture what you learned. </a:t>
                      </a:r>
                      <a:endParaRPr/>
                    </a:p>
                    <a:p>
                      <a:pPr indent="0" lvl="0" marL="0" marR="0" rtl="0" algn="l">
                        <a:spcBef>
                          <a:spcPts val="0"/>
                        </a:spcBef>
                        <a:spcAft>
                          <a:spcPts val="0"/>
                        </a:spcAft>
                        <a:buNone/>
                      </a:pPr>
                      <a:r>
                        <a:t/>
                      </a:r>
                      <a:endParaRPr b="0" sz="1200">
                        <a:solidFill>
                          <a:schemeClr val="dk1"/>
                        </a:solidFill>
                        <a:latin typeface="Proxima Nova"/>
                        <a:ea typeface="Proxima Nova"/>
                        <a:cs typeface="Proxima Nova"/>
                        <a:sym typeface="Proxima Nova"/>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03200">
                <a:tc>
                  <a:txBody>
                    <a:bodyPr/>
                    <a:lstStyle/>
                    <a:p>
                      <a:pPr indent="0" lvl="0" marL="0" marR="0" rtl="0" algn="l">
                        <a:lnSpc>
                          <a:spcPct val="100000"/>
                        </a:lnSpc>
                        <a:spcBef>
                          <a:spcPts val="0"/>
                        </a:spcBef>
                        <a:spcAft>
                          <a:spcPts val="0"/>
                        </a:spcAft>
                        <a:buClr>
                          <a:schemeClr val="accent2"/>
                        </a:buClr>
                        <a:buSzPts val="1600"/>
                        <a:buFont typeface="Proxima Nova"/>
                        <a:buNone/>
                      </a:pPr>
                      <a:r>
                        <a:rPr b="1" lang="en-GB" sz="1600">
                          <a:solidFill>
                            <a:schemeClr val="accent2"/>
                          </a:solidFill>
                          <a:latin typeface="Proxima Nova"/>
                          <a:ea typeface="Proxima Nova"/>
                          <a:cs typeface="Proxima Nova"/>
                          <a:sym typeface="Proxima Nova"/>
                        </a:rPr>
                        <a:t>4</a:t>
                      </a:r>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Proxima Nova"/>
                        <a:buNone/>
                      </a:pPr>
                      <a:r>
                        <a:rPr b="1" lang="en-GB" sz="1600">
                          <a:latin typeface="Proxima Nova"/>
                          <a:ea typeface="Proxima Nova"/>
                          <a:cs typeface="Proxima Nova"/>
                          <a:sym typeface="Proxima Nova"/>
                        </a:rPr>
                        <a:t>Get feedback</a:t>
                      </a:r>
                      <a:endParaRPr b="0" i="0" sz="1600">
                        <a:solidFill>
                          <a:schemeClr val="dk1"/>
                        </a:solidFill>
                        <a:latin typeface="Proxima Nova"/>
                        <a:ea typeface="Proxima Nova"/>
                        <a:cs typeface="Proxima Nova"/>
                        <a:sym typeface="Proxima Nova"/>
                      </a:endParaRPr>
                    </a:p>
                    <a:p>
                      <a:pPr indent="0" lvl="0" marL="0" marR="0" rtl="0" algn="l">
                        <a:spcBef>
                          <a:spcPts val="0"/>
                        </a:spcBef>
                        <a:spcAft>
                          <a:spcPts val="0"/>
                        </a:spcAft>
                        <a:buNone/>
                      </a:pPr>
                      <a:r>
                        <a:t/>
                      </a:r>
                      <a:endParaRPr b="0" i="0" sz="1600">
                        <a:solidFill>
                          <a:schemeClr val="dk1"/>
                        </a:solidFill>
                        <a:latin typeface="Proxima Nova"/>
                        <a:ea typeface="Proxima Nova"/>
                        <a:cs typeface="Proxima Nova"/>
                        <a:sym typeface="Proxima Nova"/>
                      </a:endParaRPr>
                    </a:p>
                  </a:txBody>
                  <a:tcPr marT="54000" marB="54000" marR="137150" marL="1371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668" name="Google Shape;668;p7"/>
          <p:cNvSpPr/>
          <p:nvPr/>
        </p:nvSpPr>
        <p:spPr>
          <a:xfrm>
            <a:off x="6300191" y="843558"/>
            <a:ext cx="2367561" cy="643423"/>
          </a:xfrm>
          <a:prstGeom prst="rect">
            <a:avLst/>
          </a:prstGeom>
          <a:noFill/>
          <a:ln cap="flat" cmpd="sng" w="12700">
            <a:solidFill>
              <a:schemeClr val="accent2"/>
            </a:solidFill>
            <a:prstDash val="solid"/>
            <a:miter lim="800000"/>
            <a:headEnd len="sm" w="sm" type="none"/>
            <a:tailEnd len="sm" w="sm" type="none"/>
          </a:ln>
        </p:spPr>
        <p:txBody>
          <a:bodyPr anchorCtr="0" anchor="ctr" bIns="90000" lIns="91425" spcFirstLastPara="1" rIns="91425" wrap="square" tIns="90000">
            <a:spAutoFit/>
          </a:bodyPr>
          <a:lstStyle/>
          <a:p>
            <a:pPr indent="0" lvl="0" marL="0" marR="0" rtl="0" algn="l">
              <a:spcBef>
                <a:spcPts val="0"/>
              </a:spcBef>
              <a:spcAft>
                <a:spcPts val="0"/>
              </a:spcAft>
              <a:buNone/>
            </a:pPr>
            <a:r>
              <a:rPr b="0" i="0" lang="en-GB" sz="1000" u="none" cap="none" strike="noStrike">
                <a:solidFill>
                  <a:schemeClr val="dk1"/>
                </a:solidFill>
                <a:latin typeface="Proxima Nova"/>
                <a:ea typeface="Proxima Nova"/>
                <a:cs typeface="Proxima Nova"/>
                <a:sym typeface="Proxima Nova"/>
              </a:rPr>
              <a:t>Remember to ask open-ended questions, and start broad, then go narrow.</a:t>
            </a:r>
            <a:endParaRPr/>
          </a:p>
        </p:txBody>
      </p:sp>
      <p:cxnSp>
        <p:nvCxnSpPr>
          <p:cNvPr id="669" name="Google Shape;669;p7"/>
          <p:cNvCxnSpPr/>
          <p:nvPr/>
        </p:nvCxnSpPr>
        <p:spPr>
          <a:xfrm>
            <a:off x="3203848" y="2557757"/>
            <a:ext cx="3096343" cy="0"/>
          </a:xfrm>
          <a:prstGeom prst="straightConnector1">
            <a:avLst/>
          </a:prstGeom>
          <a:noFill/>
          <a:ln cap="flat" cmpd="sng" w="12700">
            <a:solidFill>
              <a:schemeClr val="accent2"/>
            </a:solidFill>
            <a:prstDash val="solid"/>
            <a:miter lim="800000"/>
            <a:headEnd len="med" w="med" type="oval"/>
            <a:tailEnd len="sm" w="sm" type="none"/>
          </a:ln>
        </p:spPr>
      </p:cxnSp>
      <p:sp>
        <p:nvSpPr>
          <p:cNvPr id="670" name="Google Shape;670;p7"/>
          <p:cNvSpPr/>
          <p:nvPr/>
        </p:nvSpPr>
        <p:spPr>
          <a:xfrm>
            <a:off x="6300191" y="2312990"/>
            <a:ext cx="2367561" cy="489534"/>
          </a:xfrm>
          <a:prstGeom prst="rect">
            <a:avLst/>
          </a:prstGeom>
          <a:noFill/>
          <a:ln cap="flat" cmpd="sng" w="12700">
            <a:solidFill>
              <a:schemeClr val="accent2"/>
            </a:solidFill>
            <a:prstDash val="solid"/>
            <a:miter lim="800000"/>
            <a:headEnd len="sm" w="sm" type="none"/>
            <a:tailEnd len="sm" w="sm" type="none"/>
          </a:ln>
        </p:spPr>
        <p:txBody>
          <a:bodyPr anchorCtr="0" anchor="ctr" bIns="90000" lIns="91425" spcFirstLastPara="1" rIns="91425" wrap="square" tIns="90000">
            <a:spAutoFit/>
          </a:bodyPr>
          <a:lstStyle/>
          <a:p>
            <a:pPr indent="0" lvl="0" marL="0" marR="0" rtl="0" algn="l">
              <a:spcBef>
                <a:spcPts val="0"/>
              </a:spcBef>
              <a:spcAft>
                <a:spcPts val="0"/>
              </a:spcAft>
              <a:buNone/>
            </a:pPr>
            <a:r>
              <a:rPr lang="en-GB" sz="1000">
                <a:solidFill>
                  <a:schemeClr val="dk1"/>
                </a:solidFill>
                <a:latin typeface="Proxima Nova"/>
                <a:ea typeface="Proxima Nova"/>
                <a:cs typeface="Proxima Nova"/>
                <a:sym typeface="Proxima Nova"/>
              </a:rPr>
              <a:t>Challenge yourself to ask “why” or “how” multiple times, to dig deeper.</a:t>
            </a:r>
            <a:endParaRPr/>
          </a:p>
        </p:txBody>
      </p:sp>
      <p:sp>
        <p:nvSpPr>
          <p:cNvPr id="666" name="Google Shape;666;p7"/>
          <p:cNvSpPr/>
          <p:nvPr/>
        </p:nvSpPr>
        <p:spPr>
          <a:xfrm>
            <a:off x="5283376" y="3640694"/>
            <a:ext cx="3384376" cy="1451336"/>
          </a:xfrm>
          <a:prstGeom prst="rect">
            <a:avLst/>
          </a:prstGeom>
          <a:noFill/>
          <a:ln cap="flat" cmpd="sng" w="12700">
            <a:solidFill>
              <a:schemeClr val="accent2"/>
            </a:solidFill>
            <a:prstDash val="solid"/>
            <a:miter lim="800000"/>
            <a:headEnd len="sm" w="sm" type="none"/>
            <a:tailEnd len="sm" w="sm" type="none"/>
          </a:ln>
        </p:spPr>
        <p:txBody>
          <a:bodyPr anchorCtr="0" anchor="ctr" bIns="90000" lIns="91425" spcFirstLastPara="1" rIns="91425" wrap="square" tIns="90000">
            <a:spAutoFit/>
          </a:bodyPr>
          <a:lstStyle/>
          <a:p>
            <a:pPr indent="0" lvl="0" marL="0" marR="0" rtl="0" algn="l">
              <a:spcBef>
                <a:spcPts val="0"/>
              </a:spcBef>
              <a:spcAft>
                <a:spcPts val="0"/>
              </a:spcAft>
              <a:buNone/>
            </a:pPr>
            <a:r>
              <a:rPr lang="en-GB" sz="1000">
                <a:solidFill>
                  <a:schemeClr val="dk1"/>
                </a:solidFill>
                <a:latin typeface="Proxima Nova"/>
                <a:ea typeface="Proxima Nova"/>
                <a:cs typeface="Proxima Nova"/>
                <a:sym typeface="Proxima Nova"/>
              </a:rPr>
              <a:t>Share feedback with the interviewer: </a:t>
            </a:r>
            <a:endParaRPr/>
          </a:p>
          <a:p>
            <a:pPr indent="-171450" lvl="0" marL="171450" marR="0" rtl="0" algn="l">
              <a:spcBef>
                <a:spcPts val="300"/>
              </a:spcBef>
              <a:spcAft>
                <a:spcPts val="0"/>
              </a:spcAft>
              <a:buClr>
                <a:schemeClr val="dk1"/>
              </a:buClr>
              <a:buSzPts val="1000"/>
              <a:buFont typeface="Arial"/>
              <a:buChar char="•"/>
            </a:pPr>
            <a:r>
              <a:rPr lang="en-GB" sz="1000">
                <a:solidFill>
                  <a:schemeClr val="dk1"/>
                </a:solidFill>
                <a:latin typeface="Proxima Nova"/>
                <a:ea typeface="Proxima Nova"/>
                <a:cs typeface="Proxima Nova"/>
                <a:sym typeface="Proxima Nova"/>
              </a:rPr>
              <a:t>What worked? </a:t>
            </a:r>
            <a:endParaRPr/>
          </a:p>
          <a:p>
            <a:pPr indent="-171450" lvl="0" marL="171450" marR="0" rtl="0" algn="l">
              <a:spcBef>
                <a:spcPts val="300"/>
              </a:spcBef>
              <a:spcAft>
                <a:spcPts val="0"/>
              </a:spcAft>
              <a:buClr>
                <a:schemeClr val="dk1"/>
              </a:buClr>
              <a:buSzPts val="1000"/>
              <a:buFont typeface="Arial"/>
              <a:buChar char="•"/>
            </a:pPr>
            <a:r>
              <a:rPr lang="en-GB" sz="1000">
                <a:solidFill>
                  <a:schemeClr val="dk1"/>
                </a:solidFill>
                <a:latin typeface="Proxima Nova"/>
                <a:ea typeface="Proxima Nova"/>
                <a:cs typeface="Proxima Nova"/>
                <a:sym typeface="Proxima Nova"/>
              </a:rPr>
              <a:t>What could have been better? </a:t>
            </a:r>
            <a:endParaRPr/>
          </a:p>
          <a:p>
            <a:pPr indent="-171450" lvl="0" marL="171450" marR="0" rtl="0" algn="l">
              <a:spcBef>
                <a:spcPts val="300"/>
              </a:spcBef>
              <a:spcAft>
                <a:spcPts val="0"/>
              </a:spcAft>
              <a:buClr>
                <a:schemeClr val="dk1"/>
              </a:buClr>
              <a:buSzPts val="1000"/>
              <a:buFont typeface="Arial"/>
              <a:buChar char="•"/>
            </a:pPr>
            <a:r>
              <a:rPr lang="en-GB" sz="1000">
                <a:solidFill>
                  <a:schemeClr val="dk1"/>
                </a:solidFill>
                <a:latin typeface="Proxima Nova"/>
                <a:ea typeface="Proxima Nova"/>
                <a:cs typeface="Proxima Nova"/>
                <a:sym typeface="Proxima Nova"/>
              </a:rPr>
              <a:t>When did you feel most and least comfortable? </a:t>
            </a:r>
            <a:endParaRPr/>
          </a:p>
          <a:p>
            <a:pPr indent="-171450" lvl="0" marL="171450" marR="0" rtl="0" algn="l">
              <a:spcBef>
                <a:spcPts val="300"/>
              </a:spcBef>
              <a:spcAft>
                <a:spcPts val="0"/>
              </a:spcAft>
              <a:buClr>
                <a:schemeClr val="dk1"/>
              </a:buClr>
              <a:buSzPts val="1000"/>
              <a:buFont typeface="Arial"/>
              <a:buChar char="•"/>
            </a:pPr>
            <a:r>
              <a:rPr lang="en-GB" sz="1000">
                <a:solidFill>
                  <a:schemeClr val="dk1"/>
                </a:solidFill>
                <a:latin typeface="Proxima Nova"/>
                <a:ea typeface="Proxima Nova"/>
                <a:cs typeface="Proxima Nova"/>
                <a:sym typeface="Proxima Nova"/>
              </a:rPr>
              <a:t>What </a:t>
            </a:r>
            <a:r>
              <a:rPr b="1" lang="en-GB" sz="1000">
                <a:solidFill>
                  <a:schemeClr val="dk1"/>
                </a:solidFill>
                <a:latin typeface="Proxima Nova"/>
                <a:ea typeface="Proxima Nova"/>
                <a:cs typeface="Proxima Nova"/>
                <a:sym typeface="Proxima Nova"/>
              </a:rPr>
              <a:t>should</a:t>
            </a:r>
            <a:r>
              <a:rPr lang="en-GB" sz="1000">
                <a:solidFill>
                  <a:schemeClr val="dk1"/>
                </a:solidFill>
                <a:latin typeface="Proxima Nova"/>
                <a:ea typeface="Proxima Nova"/>
                <a:cs typeface="Proxima Nova"/>
                <a:sym typeface="Proxima Nova"/>
              </a:rPr>
              <a:t> they have asked? </a:t>
            </a:r>
            <a:endParaRPr/>
          </a:p>
          <a:p>
            <a:pPr indent="-171450" lvl="0" marL="171450" marR="0" rtl="0" algn="l">
              <a:spcBef>
                <a:spcPts val="300"/>
              </a:spcBef>
              <a:spcAft>
                <a:spcPts val="0"/>
              </a:spcAft>
              <a:buClr>
                <a:schemeClr val="dk1"/>
              </a:buClr>
              <a:buSzPts val="1000"/>
              <a:buFont typeface="Arial"/>
              <a:buChar char="•"/>
            </a:pPr>
            <a:r>
              <a:rPr lang="en-GB" sz="1000">
                <a:solidFill>
                  <a:schemeClr val="dk1"/>
                </a:solidFill>
                <a:latin typeface="Proxima Nova"/>
                <a:ea typeface="Proxima Nova"/>
                <a:cs typeface="Proxima Nova"/>
                <a:sym typeface="Proxima Nova"/>
              </a:rPr>
              <a:t>Imagine you had never met your partner before. What would your impression of them and their motives be?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Digit - Multi 1 - Bright">
  <a:themeElements>
    <a:clrScheme name="CXL Curriculum Colors">
      <a:dk1>
        <a:srgbClr val="3C3D3C"/>
      </a:dk1>
      <a:lt1>
        <a:srgbClr val="F5F4EF"/>
      </a:lt1>
      <a:dk2>
        <a:srgbClr val="797C78"/>
      </a:dk2>
      <a:lt2>
        <a:srgbClr val="F0F3F1"/>
      </a:lt2>
      <a:accent1>
        <a:srgbClr val="049A62"/>
      </a:accent1>
      <a:accent2>
        <a:srgbClr val="00BF97"/>
      </a:accent2>
      <a:accent3>
        <a:srgbClr val="164879"/>
      </a:accent3>
      <a:accent4>
        <a:srgbClr val="00A5F4"/>
      </a:accent4>
      <a:accent5>
        <a:srgbClr val="DB4C39"/>
      </a:accent5>
      <a:accent6>
        <a:srgbClr val="FCAB46"/>
      </a:accent6>
      <a:hlink>
        <a:srgbClr val="3F54BF"/>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2015-09-24T05:44:04Z</dcterms:created>
  <dc:creator>Microsoft Office User</dc:creator>
</cp:coreProperties>
</file>